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40"/>
  </p:notesMasterIdLst>
  <p:handoutMasterIdLst>
    <p:handoutMasterId r:id="rId41"/>
  </p:handoutMasterIdLst>
  <p:sldIdLst>
    <p:sldId id="261" r:id="rId2"/>
    <p:sldId id="263" r:id="rId3"/>
    <p:sldId id="264" r:id="rId4"/>
    <p:sldId id="266" r:id="rId5"/>
    <p:sldId id="265" r:id="rId6"/>
    <p:sldId id="262" r:id="rId7"/>
    <p:sldId id="267" r:id="rId8"/>
    <p:sldId id="268" r:id="rId9"/>
    <p:sldId id="354" r:id="rId10"/>
    <p:sldId id="272" r:id="rId11"/>
    <p:sldId id="302" r:id="rId12"/>
    <p:sldId id="304" r:id="rId13"/>
    <p:sldId id="339" r:id="rId14"/>
    <p:sldId id="340" r:id="rId15"/>
    <p:sldId id="328" r:id="rId16"/>
    <p:sldId id="342" r:id="rId17"/>
    <p:sldId id="343" r:id="rId18"/>
    <p:sldId id="344" r:id="rId19"/>
    <p:sldId id="345" r:id="rId20"/>
    <p:sldId id="346" r:id="rId21"/>
    <p:sldId id="347" r:id="rId22"/>
    <p:sldId id="348" r:id="rId23"/>
    <p:sldId id="295" r:id="rId24"/>
    <p:sldId id="269" r:id="rId25"/>
    <p:sldId id="271" r:id="rId26"/>
    <p:sldId id="284" r:id="rId27"/>
    <p:sldId id="286" r:id="rId28"/>
    <p:sldId id="288" r:id="rId29"/>
    <p:sldId id="287" r:id="rId30"/>
    <p:sldId id="349" r:id="rId31"/>
    <p:sldId id="350" r:id="rId32"/>
    <p:sldId id="351" r:id="rId33"/>
    <p:sldId id="294" r:id="rId34"/>
    <p:sldId id="293" r:id="rId35"/>
    <p:sldId id="352" r:id="rId36"/>
    <p:sldId id="353" r:id="rId37"/>
    <p:sldId id="355" r:id="rId38"/>
    <p:sldId id="292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B919"/>
    <a:srgbClr val="F5F5F5"/>
    <a:srgbClr val="F0F0F0"/>
    <a:srgbClr val="EAEAEA"/>
    <a:srgbClr val="8CE53B"/>
    <a:srgbClr val="F6F9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35" autoAdjust="0"/>
    <p:restoredTop sz="96279" autoAdjust="0"/>
  </p:normalViewPr>
  <p:slideViewPr>
    <p:cSldViewPr>
      <p:cViewPr varScale="1">
        <p:scale>
          <a:sx n="111" d="100"/>
          <a:sy n="111" d="100"/>
        </p:scale>
        <p:origin x="768" y="11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3" d="100"/>
          <a:sy n="73" d="100"/>
        </p:scale>
        <p:origin x="-204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74835-6010-4885-8B12-3E91365C497A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FD1DC4-850A-41CF-BC46-9296FD542A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354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6E8CF2-5685-4BAB-A84B-AA6D99DDFD83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F32309-8524-4084-AC79-A8A4934ADF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994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32309-8524-4084-AC79-A8A4934ADF0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894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32309-8524-4084-AC79-A8A4934ADF0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998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메인배경.jpg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64" descr="간지_제목배경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98" b="27940"/>
          <a:stretch>
            <a:fillRect/>
          </a:stretch>
        </p:blipFill>
        <p:spPr bwMode="auto">
          <a:xfrm>
            <a:off x="0" y="3451569"/>
            <a:ext cx="12192000" cy="3891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4680520"/>
            <a:ext cx="12192000" cy="1052736"/>
          </a:xfrm>
        </p:spPr>
        <p:txBody>
          <a:bodyPr/>
          <a:lstStyle>
            <a:lvl1pPr algn="ctr">
              <a:defRPr sz="4400" b="1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1064" name="그룹 1063"/>
          <p:cNvGrpSpPr/>
          <p:nvPr/>
        </p:nvGrpSpPr>
        <p:grpSpPr>
          <a:xfrm>
            <a:off x="3631033" y="137841"/>
            <a:ext cx="4929936" cy="4636281"/>
            <a:chOff x="2937694" y="153179"/>
            <a:chExt cx="3290490" cy="3409906"/>
          </a:xfrm>
        </p:grpSpPr>
        <p:grpSp>
          <p:nvGrpSpPr>
            <p:cNvPr id="1031" name="그룹 1030"/>
            <p:cNvGrpSpPr/>
            <p:nvPr/>
          </p:nvGrpSpPr>
          <p:grpSpPr>
            <a:xfrm>
              <a:off x="3695700" y="797597"/>
              <a:ext cx="1752600" cy="2765488"/>
              <a:chOff x="830780" y="407101"/>
              <a:chExt cx="1752600" cy="2765488"/>
            </a:xfrm>
          </p:grpSpPr>
          <p:sp>
            <p:nvSpPr>
              <p:cNvPr id="108" name="Freeform 5"/>
              <p:cNvSpPr>
                <a:spLocks/>
              </p:cNvSpPr>
              <p:nvPr/>
            </p:nvSpPr>
            <p:spPr bwMode="auto">
              <a:xfrm>
                <a:off x="1272478" y="2862159"/>
                <a:ext cx="849692" cy="145459"/>
              </a:xfrm>
              <a:custGeom>
                <a:avLst/>
                <a:gdLst/>
                <a:ahLst/>
                <a:cxnLst>
                  <a:cxn ang="0">
                    <a:pos x="958" y="82"/>
                  </a:cxn>
                  <a:cxn ang="0">
                    <a:pos x="958" y="82"/>
                  </a:cxn>
                  <a:cxn ang="0">
                    <a:pos x="956" y="98"/>
                  </a:cxn>
                  <a:cxn ang="0">
                    <a:pos x="950" y="114"/>
                  </a:cxn>
                  <a:cxn ang="0">
                    <a:pos x="940" y="128"/>
                  </a:cxn>
                  <a:cxn ang="0">
                    <a:pos x="928" y="140"/>
                  </a:cxn>
                  <a:cxn ang="0">
                    <a:pos x="912" y="150"/>
                  </a:cxn>
                  <a:cxn ang="0">
                    <a:pos x="894" y="158"/>
                  </a:cxn>
                  <a:cxn ang="0">
                    <a:pos x="874" y="162"/>
                  </a:cxn>
                  <a:cxn ang="0">
                    <a:pos x="854" y="164"/>
                  </a:cxn>
                  <a:cxn ang="0">
                    <a:pos x="104" y="164"/>
                  </a:cxn>
                  <a:cxn ang="0">
                    <a:pos x="104" y="164"/>
                  </a:cxn>
                  <a:cxn ang="0">
                    <a:pos x="84" y="162"/>
                  </a:cxn>
                  <a:cxn ang="0">
                    <a:pos x="64" y="158"/>
                  </a:cxn>
                  <a:cxn ang="0">
                    <a:pos x="46" y="150"/>
                  </a:cxn>
                  <a:cxn ang="0">
                    <a:pos x="30" y="140"/>
                  </a:cxn>
                  <a:cxn ang="0">
                    <a:pos x="18" y="128"/>
                  </a:cxn>
                  <a:cxn ang="0">
                    <a:pos x="8" y="114"/>
                  </a:cxn>
                  <a:cxn ang="0">
                    <a:pos x="2" y="98"/>
                  </a:cxn>
                  <a:cxn ang="0">
                    <a:pos x="0" y="82"/>
                  </a:cxn>
                  <a:cxn ang="0">
                    <a:pos x="0" y="82"/>
                  </a:cxn>
                  <a:cxn ang="0">
                    <a:pos x="0" y="82"/>
                  </a:cxn>
                  <a:cxn ang="0">
                    <a:pos x="2" y="66"/>
                  </a:cxn>
                  <a:cxn ang="0">
                    <a:pos x="8" y="50"/>
                  </a:cxn>
                  <a:cxn ang="0">
                    <a:pos x="18" y="36"/>
                  </a:cxn>
                  <a:cxn ang="0">
                    <a:pos x="30" y="24"/>
                  </a:cxn>
                  <a:cxn ang="0">
                    <a:pos x="46" y="14"/>
                  </a:cxn>
                  <a:cxn ang="0">
                    <a:pos x="64" y="6"/>
                  </a:cxn>
                  <a:cxn ang="0">
                    <a:pos x="84" y="2"/>
                  </a:cxn>
                  <a:cxn ang="0">
                    <a:pos x="104" y="0"/>
                  </a:cxn>
                  <a:cxn ang="0">
                    <a:pos x="854" y="0"/>
                  </a:cxn>
                  <a:cxn ang="0">
                    <a:pos x="854" y="0"/>
                  </a:cxn>
                  <a:cxn ang="0">
                    <a:pos x="874" y="2"/>
                  </a:cxn>
                  <a:cxn ang="0">
                    <a:pos x="894" y="6"/>
                  </a:cxn>
                  <a:cxn ang="0">
                    <a:pos x="912" y="14"/>
                  </a:cxn>
                  <a:cxn ang="0">
                    <a:pos x="928" y="24"/>
                  </a:cxn>
                  <a:cxn ang="0">
                    <a:pos x="940" y="36"/>
                  </a:cxn>
                  <a:cxn ang="0">
                    <a:pos x="950" y="50"/>
                  </a:cxn>
                  <a:cxn ang="0">
                    <a:pos x="956" y="66"/>
                  </a:cxn>
                  <a:cxn ang="0">
                    <a:pos x="958" y="82"/>
                  </a:cxn>
                  <a:cxn ang="0">
                    <a:pos x="958" y="82"/>
                  </a:cxn>
                </a:cxnLst>
                <a:rect l="0" t="0" r="r" b="b"/>
                <a:pathLst>
                  <a:path w="958" h="164">
                    <a:moveTo>
                      <a:pt x="958" y="82"/>
                    </a:moveTo>
                    <a:lnTo>
                      <a:pt x="958" y="82"/>
                    </a:lnTo>
                    <a:lnTo>
                      <a:pt x="956" y="98"/>
                    </a:lnTo>
                    <a:lnTo>
                      <a:pt x="950" y="114"/>
                    </a:lnTo>
                    <a:lnTo>
                      <a:pt x="940" y="128"/>
                    </a:lnTo>
                    <a:lnTo>
                      <a:pt x="928" y="140"/>
                    </a:lnTo>
                    <a:lnTo>
                      <a:pt x="912" y="150"/>
                    </a:lnTo>
                    <a:lnTo>
                      <a:pt x="894" y="158"/>
                    </a:lnTo>
                    <a:lnTo>
                      <a:pt x="874" y="162"/>
                    </a:lnTo>
                    <a:lnTo>
                      <a:pt x="854" y="164"/>
                    </a:lnTo>
                    <a:lnTo>
                      <a:pt x="104" y="164"/>
                    </a:lnTo>
                    <a:lnTo>
                      <a:pt x="104" y="164"/>
                    </a:lnTo>
                    <a:lnTo>
                      <a:pt x="84" y="162"/>
                    </a:lnTo>
                    <a:lnTo>
                      <a:pt x="64" y="158"/>
                    </a:lnTo>
                    <a:lnTo>
                      <a:pt x="46" y="150"/>
                    </a:lnTo>
                    <a:lnTo>
                      <a:pt x="30" y="140"/>
                    </a:lnTo>
                    <a:lnTo>
                      <a:pt x="18" y="128"/>
                    </a:lnTo>
                    <a:lnTo>
                      <a:pt x="8" y="114"/>
                    </a:lnTo>
                    <a:lnTo>
                      <a:pt x="2" y="98"/>
                    </a:lnTo>
                    <a:lnTo>
                      <a:pt x="0" y="82"/>
                    </a:lnTo>
                    <a:lnTo>
                      <a:pt x="0" y="82"/>
                    </a:lnTo>
                    <a:lnTo>
                      <a:pt x="0" y="82"/>
                    </a:lnTo>
                    <a:lnTo>
                      <a:pt x="2" y="66"/>
                    </a:lnTo>
                    <a:lnTo>
                      <a:pt x="8" y="50"/>
                    </a:lnTo>
                    <a:lnTo>
                      <a:pt x="18" y="36"/>
                    </a:lnTo>
                    <a:lnTo>
                      <a:pt x="30" y="24"/>
                    </a:lnTo>
                    <a:lnTo>
                      <a:pt x="46" y="14"/>
                    </a:lnTo>
                    <a:lnTo>
                      <a:pt x="64" y="6"/>
                    </a:lnTo>
                    <a:lnTo>
                      <a:pt x="84" y="2"/>
                    </a:lnTo>
                    <a:lnTo>
                      <a:pt x="104" y="0"/>
                    </a:lnTo>
                    <a:lnTo>
                      <a:pt x="854" y="0"/>
                    </a:lnTo>
                    <a:lnTo>
                      <a:pt x="854" y="0"/>
                    </a:lnTo>
                    <a:lnTo>
                      <a:pt x="874" y="2"/>
                    </a:lnTo>
                    <a:lnTo>
                      <a:pt x="894" y="6"/>
                    </a:lnTo>
                    <a:lnTo>
                      <a:pt x="912" y="14"/>
                    </a:lnTo>
                    <a:lnTo>
                      <a:pt x="928" y="24"/>
                    </a:lnTo>
                    <a:lnTo>
                      <a:pt x="940" y="36"/>
                    </a:lnTo>
                    <a:lnTo>
                      <a:pt x="950" y="50"/>
                    </a:lnTo>
                    <a:lnTo>
                      <a:pt x="956" y="66"/>
                    </a:lnTo>
                    <a:lnTo>
                      <a:pt x="958" y="82"/>
                    </a:lnTo>
                    <a:lnTo>
                      <a:pt x="958" y="82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 sz="1800"/>
              </a:p>
            </p:txBody>
          </p:sp>
          <p:sp>
            <p:nvSpPr>
              <p:cNvPr id="109" name="Freeform 6"/>
              <p:cNvSpPr>
                <a:spLocks/>
              </p:cNvSpPr>
              <p:nvPr/>
            </p:nvSpPr>
            <p:spPr bwMode="auto">
              <a:xfrm>
                <a:off x="1283121" y="2532216"/>
                <a:ext cx="849692" cy="145459"/>
              </a:xfrm>
              <a:custGeom>
                <a:avLst/>
                <a:gdLst/>
                <a:ahLst/>
                <a:cxnLst>
                  <a:cxn ang="0">
                    <a:pos x="958" y="82"/>
                  </a:cxn>
                  <a:cxn ang="0">
                    <a:pos x="958" y="82"/>
                  </a:cxn>
                  <a:cxn ang="0">
                    <a:pos x="956" y="98"/>
                  </a:cxn>
                  <a:cxn ang="0">
                    <a:pos x="950" y="114"/>
                  </a:cxn>
                  <a:cxn ang="0">
                    <a:pos x="940" y="128"/>
                  </a:cxn>
                  <a:cxn ang="0">
                    <a:pos x="926" y="140"/>
                  </a:cxn>
                  <a:cxn ang="0">
                    <a:pos x="912" y="150"/>
                  </a:cxn>
                  <a:cxn ang="0">
                    <a:pos x="894" y="156"/>
                  </a:cxn>
                  <a:cxn ang="0">
                    <a:pos x="874" y="162"/>
                  </a:cxn>
                  <a:cxn ang="0">
                    <a:pos x="852" y="164"/>
                  </a:cxn>
                  <a:cxn ang="0">
                    <a:pos x="104" y="164"/>
                  </a:cxn>
                  <a:cxn ang="0">
                    <a:pos x="104" y="164"/>
                  </a:cxn>
                  <a:cxn ang="0">
                    <a:pos x="84" y="162"/>
                  </a:cxn>
                  <a:cxn ang="0">
                    <a:pos x="64" y="156"/>
                  </a:cxn>
                  <a:cxn ang="0">
                    <a:pos x="46" y="150"/>
                  </a:cxn>
                  <a:cxn ang="0">
                    <a:pos x="30" y="140"/>
                  </a:cxn>
                  <a:cxn ang="0">
                    <a:pos x="18" y="128"/>
                  </a:cxn>
                  <a:cxn ang="0">
                    <a:pos x="8" y="114"/>
                  </a:cxn>
                  <a:cxn ang="0">
                    <a:pos x="2" y="98"/>
                  </a:cxn>
                  <a:cxn ang="0">
                    <a:pos x="0" y="82"/>
                  </a:cxn>
                  <a:cxn ang="0">
                    <a:pos x="0" y="82"/>
                  </a:cxn>
                  <a:cxn ang="0">
                    <a:pos x="0" y="82"/>
                  </a:cxn>
                  <a:cxn ang="0">
                    <a:pos x="2" y="64"/>
                  </a:cxn>
                  <a:cxn ang="0">
                    <a:pos x="8" y="50"/>
                  </a:cxn>
                  <a:cxn ang="0">
                    <a:pos x="18" y="36"/>
                  </a:cxn>
                  <a:cxn ang="0">
                    <a:pos x="30" y="24"/>
                  </a:cxn>
                  <a:cxn ang="0">
                    <a:pos x="46" y="14"/>
                  </a:cxn>
                  <a:cxn ang="0">
                    <a:pos x="64" y="6"/>
                  </a:cxn>
                  <a:cxn ang="0">
                    <a:pos x="84" y="0"/>
                  </a:cxn>
                  <a:cxn ang="0">
                    <a:pos x="104" y="0"/>
                  </a:cxn>
                  <a:cxn ang="0">
                    <a:pos x="852" y="0"/>
                  </a:cxn>
                  <a:cxn ang="0">
                    <a:pos x="852" y="0"/>
                  </a:cxn>
                  <a:cxn ang="0">
                    <a:pos x="874" y="0"/>
                  </a:cxn>
                  <a:cxn ang="0">
                    <a:pos x="894" y="6"/>
                  </a:cxn>
                  <a:cxn ang="0">
                    <a:pos x="912" y="14"/>
                  </a:cxn>
                  <a:cxn ang="0">
                    <a:pos x="926" y="24"/>
                  </a:cxn>
                  <a:cxn ang="0">
                    <a:pos x="940" y="36"/>
                  </a:cxn>
                  <a:cxn ang="0">
                    <a:pos x="950" y="50"/>
                  </a:cxn>
                  <a:cxn ang="0">
                    <a:pos x="956" y="64"/>
                  </a:cxn>
                  <a:cxn ang="0">
                    <a:pos x="958" y="82"/>
                  </a:cxn>
                  <a:cxn ang="0">
                    <a:pos x="958" y="82"/>
                  </a:cxn>
                </a:cxnLst>
                <a:rect l="0" t="0" r="r" b="b"/>
                <a:pathLst>
                  <a:path w="958" h="164">
                    <a:moveTo>
                      <a:pt x="958" y="82"/>
                    </a:moveTo>
                    <a:lnTo>
                      <a:pt x="958" y="82"/>
                    </a:lnTo>
                    <a:lnTo>
                      <a:pt x="956" y="98"/>
                    </a:lnTo>
                    <a:lnTo>
                      <a:pt x="950" y="114"/>
                    </a:lnTo>
                    <a:lnTo>
                      <a:pt x="940" y="128"/>
                    </a:lnTo>
                    <a:lnTo>
                      <a:pt x="926" y="140"/>
                    </a:lnTo>
                    <a:lnTo>
                      <a:pt x="912" y="150"/>
                    </a:lnTo>
                    <a:lnTo>
                      <a:pt x="894" y="156"/>
                    </a:lnTo>
                    <a:lnTo>
                      <a:pt x="874" y="162"/>
                    </a:lnTo>
                    <a:lnTo>
                      <a:pt x="852" y="164"/>
                    </a:lnTo>
                    <a:lnTo>
                      <a:pt x="104" y="164"/>
                    </a:lnTo>
                    <a:lnTo>
                      <a:pt x="104" y="164"/>
                    </a:lnTo>
                    <a:lnTo>
                      <a:pt x="84" y="162"/>
                    </a:lnTo>
                    <a:lnTo>
                      <a:pt x="64" y="156"/>
                    </a:lnTo>
                    <a:lnTo>
                      <a:pt x="46" y="150"/>
                    </a:lnTo>
                    <a:lnTo>
                      <a:pt x="30" y="140"/>
                    </a:lnTo>
                    <a:lnTo>
                      <a:pt x="18" y="128"/>
                    </a:lnTo>
                    <a:lnTo>
                      <a:pt x="8" y="114"/>
                    </a:lnTo>
                    <a:lnTo>
                      <a:pt x="2" y="98"/>
                    </a:lnTo>
                    <a:lnTo>
                      <a:pt x="0" y="82"/>
                    </a:lnTo>
                    <a:lnTo>
                      <a:pt x="0" y="82"/>
                    </a:lnTo>
                    <a:lnTo>
                      <a:pt x="0" y="82"/>
                    </a:lnTo>
                    <a:lnTo>
                      <a:pt x="2" y="64"/>
                    </a:lnTo>
                    <a:lnTo>
                      <a:pt x="8" y="50"/>
                    </a:lnTo>
                    <a:lnTo>
                      <a:pt x="18" y="36"/>
                    </a:lnTo>
                    <a:lnTo>
                      <a:pt x="30" y="24"/>
                    </a:lnTo>
                    <a:lnTo>
                      <a:pt x="46" y="14"/>
                    </a:lnTo>
                    <a:lnTo>
                      <a:pt x="64" y="6"/>
                    </a:lnTo>
                    <a:lnTo>
                      <a:pt x="84" y="0"/>
                    </a:lnTo>
                    <a:lnTo>
                      <a:pt x="104" y="0"/>
                    </a:lnTo>
                    <a:lnTo>
                      <a:pt x="852" y="0"/>
                    </a:lnTo>
                    <a:lnTo>
                      <a:pt x="852" y="0"/>
                    </a:lnTo>
                    <a:lnTo>
                      <a:pt x="874" y="0"/>
                    </a:lnTo>
                    <a:lnTo>
                      <a:pt x="894" y="6"/>
                    </a:lnTo>
                    <a:lnTo>
                      <a:pt x="912" y="14"/>
                    </a:lnTo>
                    <a:lnTo>
                      <a:pt x="926" y="24"/>
                    </a:lnTo>
                    <a:lnTo>
                      <a:pt x="940" y="36"/>
                    </a:lnTo>
                    <a:lnTo>
                      <a:pt x="950" y="50"/>
                    </a:lnTo>
                    <a:lnTo>
                      <a:pt x="956" y="64"/>
                    </a:lnTo>
                    <a:lnTo>
                      <a:pt x="958" y="82"/>
                    </a:lnTo>
                    <a:lnTo>
                      <a:pt x="958" y="82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 sz="1800"/>
              </a:p>
            </p:txBody>
          </p:sp>
          <p:sp>
            <p:nvSpPr>
              <p:cNvPr id="110" name="Freeform 7"/>
              <p:cNvSpPr>
                <a:spLocks/>
              </p:cNvSpPr>
              <p:nvPr/>
            </p:nvSpPr>
            <p:spPr bwMode="auto">
              <a:xfrm>
                <a:off x="1283121" y="2697188"/>
                <a:ext cx="849692" cy="145459"/>
              </a:xfrm>
              <a:custGeom>
                <a:avLst/>
                <a:gdLst/>
                <a:ahLst/>
                <a:cxnLst>
                  <a:cxn ang="0">
                    <a:pos x="958" y="82"/>
                  </a:cxn>
                  <a:cxn ang="0">
                    <a:pos x="958" y="82"/>
                  </a:cxn>
                  <a:cxn ang="0">
                    <a:pos x="956" y="98"/>
                  </a:cxn>
                  <a:cxn ang="0">
                    <a:pos x="950" y="114"/>
                  </a:cxn>
                  <a:cxn ang="0">
                    <a:pos x="940" y="128"/>
                  </a:cxn>
                  <a:cxn ang="0">
                    <a:pos x="926" y="140"/>
                  </a:cxn>
                  <a:cxn ang="0">
                    <a:pos x="912" y="150"/>
                  </a:cxn>
                  <a:cxn ang="0">
                    <a:pos x="894" y="158"/>
                  </a:cxn>
                  <a:cxn ang="0">
                    <a:pos x="874" y="162"/>
                  </a:cxn>
                  <a:cxn ang="0">
                    <a:pos x="852" y="164"/>
                  </a:cxn>
                  <a:cxn ang="0">
                    <a:pos x="104" y="164"/>
                  </a:cxn>
                  <a:cxn ang="0">
                    <a:pos x="104" y="164"/>
                  </a:cxn>
                  <a:cxn ang="0">
                    <a:pos x="84" y="162"/>
                  </a:cxn>
                  <a:cxn ang="0">
                    <a:pos x="64" y="158"/>
                  </a:cxn>
                  <a:cxn ang="0">
                    <a:pos x="46" y="150"/>
                  </a:cxn>
                  <a:cxn ang="0">
                    <a:pos x="30" y="140"/>
                  </a:cxn>
                  <a:cxn ang="0">
                    <a:pos x="18" y="128"/>
                  </a:cxn>
                  <a:cxn ang="0">
                    <a:pos x="8" y="114"/>
                  </a:cxn>
                  <a:cxn ang="0">
                    <a:pos x="2" y="98"/>
                  </a:cxn>
                  <a:cxn ang="0">
                    <a:pos x="0" y="82"/>
                  </a:cxn>
                  <a:cxn ang="0">
                    <a:pos x="0" y="82"/>
                  </a:cxn>
                  <a:cxn ang="0">
                    <a:pos x="0" y="82"/>
                  </a:cxn>
                  <a:cxn ang="0">
                    <a:pos x="2" y="66"/>
                  </a:cxn>
                  <a:cxn ang="0">
                    <a:pos x="8" y="50"/>
                  </a:cxn>
                  <a:cxn ang="0">
                    <a:pos x="18" y="36"/>
                  </a:cxn>
                  <a:cxn ang="0">
                    <a:pos x="30" y="24"/>
                  </a:cxn>
                  <a:cxn ang="0">
                    <a:pos x="46" y="14"/>
                  </a:cxn>
                  <a:cxn ang="0">
                    <a:pos x="64" y="6"/>
                  </a:cxn>
                  <a:cxn ang="0">
                    <a:pos x="84" y="2"/>
                  </a:cxn>
                  <a:cxn ang="0">
                    <a:pos x="104" y="0"/>
                  </a:cxn>
                  <a:cxn ang="0">
                    <a:pos x="852" y="0"/>
                  </a:cxn>
                  <a:cxn ang="0">
                    <a:pos x="852" y="0"/>
                  </a:cxn>
                  <a:cxn ang="0">
                    <a:pos x="874" y="2"/>
                  </a:cxn>
                  <a:cxn ang="0">
                    <a:pos x="894" y="6"/>
                  </a:cxn>
                  <a:cxn ang="0">
                    <a:pos x="912" y="14"/>
                  </a:cxn>
                  <a:cxn ang="0">
                    <a:pos x="926" y="24"/>
                  </a:cxn>
                  <a:cxn ang="0">
                    <a:pos x="940" y="36"/>
                  </a:cxn>
                  <a:cxn ang="0">
                    <a:pos x="950" y="50"/>
                  </a:cxn>
                  <a:cxn ang="0">
                    <a:pos x="956" y="66"/>
                  </a:cxn>
                  <a:cxn ang="0">
                    <a:pos x="958" y="82"/>
                  </a:cxn>
                  <a:cxn ang="0">
                    <a:pos x="958" y="82"/>
                  </a:cxn>
                </a:cxnLst>
                <a:rect l="0" t="0" r="r" b="b"/>
                <a:pathLst>
                  <a:path w="958" h="164">
                    <a:moveTo>
                      <a:pt x="958" y="82"/>
                    </a:moveTo>
                    <a:lnTo>
                      <a:pt x="958" y="82"/>
                    </a:lnTo>
                    <a:lnTo>
                      <a:pt x="956" y="98"/>
                    </a:lnTo>
                    <a:lnTo>
                      <a:pt x="950" y="114"/>
                    </a:lnTo>
                    <a:lnTo>
                      <a:pt x="940" y="128"/>
                    </a:lnTo>
                    <a:lnTo>
                      <a:pt x="926" y="140"/>
                    </a:lnTo>
                    <a:lnTo>
                      <a:pt x="912" y="150"/>
                    </a:lnTo>
                    <a:lnTo>
                      <a:pt x="894" y="158"/>
                    </a:lnTo>
                    <a:lnTo>
                      <a:pt x="874" y="162"/>
                    </a:lnTo>
                    <a:lnTo>
                      <a:pt x="852" y="164"/>
                    </a:lnTo>
                    <a:lnTo>
                      <a:pt x="104" y="164"/>
                    </a:lnTo>
                    <a:lnTo>
                      <a:pt x="104" y="164"/>
                    </a:lnTo>
                    <a:lnTo>
                      <a:pt x="84" y="162"/>
                    </a:lnTo>
                    <a:lnTo>
                      <a:pt x="64" y="158"/>
                    </a:lnTo>
                    <a:lnTo>
                      <a:pt x="46" y="150"/>
                    </a:lnTo>
                    <a:lnTo>
                      <a:pt x="30" y="140"/>
                    </a:lnTo>
                    <a:lnTo>
                      <a:pt x="18" y="128"/>
                    </a:lnTo>
                    <a:lnTo>
                      <a:pt x="8" y="114"/>
                    </a:lnTo>
                    <a:lnTo>
                      <a:pt x="2" y="98"/>
                    </a:lnTo>
                    <a:lnTo>
                      <a:pt x="0" y="82"/>
                    </a:lnTo>
                    <a:lnTo>
                      <a:pt x="0" y="82"/>
                    </a:lnTo>
                    <a:lnTo>
                      <a:pt x="0" y="82"/>
                    </a:lnTo>
                    <a:lnTo>
                      <a:pt x="2" y="66"/>
                    </a:lnTo>
                    <a:lnTo>
                      <a:pt x="8" y="50"/>
                    </a:lnTo>
                    <a:lnTo>
                      <a:pt x="18" y="36"/>
                    </a:lnTo>
                    <a:lnTo>
                      <a:pt x="30" y="24"/>
                    </a:lnTo>
                    <a:lnTo>
                      <a:pt x="46" y="14"/>
                    </a:lnTo>
                    <a:lnTo>
                      <a:pt x="64" y="6"/>
                    </a:lnTo>
                    <a:lnTo>
                      <a:pt x="84" y="2"/>
                    </a:lnTo>
                    <a:lnTo>
                      <a:pt x="104" y="0"/>
                    </a:lnTo>
                    <a:lnTo>
                      <a:pt x="852" y="0"/>
                    </a:lnTo>
                    <a:lnTo>
                      <a:pt x="852" y="0"/>
                    </a:lnTo>
                    <a:lnTo>
                      <a:pt x="874" y="2"/>
                    </a:lnTo>
                    <a:lnTo>
                      <a:pt x="894" y="6"/>
                    </a:lnTo>
                    <a:lnTo>
                      <a:pt x="912" y="14"/>
                    </a:lnTo>
                    <a:lnTo>
                      <a:pt x="926" y="24"/>
                    </a:lnTo>
                    <a:lnTo>
                      <a:pt x="940" y="36"/>
                    </a:lnTo>
                    <a:lnTo>
                      <a:pt x="950" y="50"/>
                    </a:lnTo>
                    <a:lnTo>
                      <a:pt x="956" y="66"/>
                    </a:lnTo>
                    <a:lnTo>
                      <a:pt x="958" y="82"/>
                    </a:lnTo>
                    <a:lnTo>
                      <a:pt x="958" y="82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 sz="1800"/>
              </a:p>
            </p:txBody>
          </p:sp>
          <p:sp>
            <p:nvSpPr>
              <p:cNvPr id="111" name="Freeform 8"/>
              <p:cNvSpPr>
                <a:spLocks/>
              </p:cNvSpPr>
              <p:nvPr/>
            </p:nvSpPr>
            <p:spPr bwMode="auto">
              <a:xfrm>
                <a:off x="1465831" y="3027130"/>
                <a:ext cx="482497" cy="145459"/>
              </a:xfrm>
              <a:custGeom>
                <a:avLst/>
                <a:gdLst/>
                <a:ahLst/>
                <a:cxnLst>
                  <a:cxn ang="0">
                    <a:pos x="544" y="0"/>
                  </a:cxn>
                  <a:cxn ang="0">
                    <a:pos x="544" y="0"/>
                  </a:cxn>
                  <a:cxn ang="0">
                    <a:pos x="544" y="18"/>
                  </a:cxn>
                  <a:cxn ang="0">
                    <a:pos x="538" y="34"/>
                  </a:cxn>
                  <a:cxn ang="0">
                    <a:pos x="532" y="50"/>
                  </a:cxn>
                  <a:cxn ang="0">
                    <a:pos x="524" y="64"/>
                  </a:cxn>
                  <a:cxn ang="0">
                    <a:pos x="512" y="78"/>
                  </a:cxn>
                  <a:cxn ang="0">
                    <a:pos x="498" y="92"/>
                  </a:cxn>
                  <a:cxn ang="0">
                    <a:pos x="482" y="104"/>
                  </a:cxn>
                  <a:cxn ang="0">
                    <a:pos x="464" y="116"/>
                  </a:cxn>
                  <a:cxn ang="0">
                    <a:pos x="446" y="126"/>
                  </a:cxn>
                  <a:cxn ang="0">
                    <a:pos x="424" y="136"/>
                  </a:cxn>
                  <a:cxn ang="0">
                    <a:pos x="402" y="144"/>
                  </a:cxn>
                  <a:cxn ang="0">
                    <a:pos x="378" y="152"/>
                  </a:cxn>
                  <a:cxn ang="0">
                    <a:pos x="354" y="156"/>
                  </a:cxn>
                  <a:cxn ang="0">
                    <a:pos x="328" y="160"/>
                  </a:cxn>
                  <a:cxn ang="0">
                    <a:pos x="300" y="164"/>
                  </a:cxn>
                  <a:cxn ang="0">
                    <a:pos x="272" y="164"/>
                  </a:cxn>
                  <a:cxn ang="0">
                    <a:pos x="272" y="164"/>
                  </a:cxn>
                  <a:cxn ang="0">
                    <a:pos x="244" y="164"/>
                  </a:cxn>
                  <a:cxn ang="0">
                    <a:pos x="218" y="160"/>
                  </a:cxn>
                  <a:cxn ang="0">
                    <a:pos x="192" y="156"/>
                  </a:cxn>
                  <a:cxn ang="0">
                    <a:pos x="166" y="152"/>
                  </a:cxn>
                  <a:cxn ang="0">
                    <a:pos x="142" y="144"/>
                  </a:cxn>
                  <a:cxn ang="0">
                    <a:pos x="120" y="136"/>
                  </a:cxn>
                  <a:cxn ang="0">
                    <a:pos x="100" y="126"/>
                  </a:cxn>
                  <a:cxn ang="0">
                    <a:pos x="80" y="116"/>
                  </a:cxn>
                  <a:cxn ang="0">
                    <a:pos x="62" y="104"/>
                  </a:cxn>
                  <a:cxn ang="0">
                    <a:pos x="46" y="92"/>
                  </a:cxn>
                  <a:cxn ang="0">
                    <a:pos x="34" y="78"/>
                  </a:cxn>
                  <a:cxn ang="0">
                    <a:pos x="22" y="64"/>
                  </a:cxn>
                  <a:cxn ang="0">
                    <a:pos x="12" y="50"/>
                  </a:cxn>
                  <a:cxn ang="0">
                    <a:pos x="6" y="34"/>
                  </a:cxn>
                  <a:cxn ang="0">
                    <a:pos x="2" y="18"/>
                  </a:cxn>
                  <a:cxn ang="0">
                    <a:pos x="0" y="0"/>
                  </a:cxn>
                  <a:cxn ang="0">
                    <a:pos x="544" y="0"/>
                  </a:cxn>
                </a:cxnLst>
                <a:rect l="0" t="0" r="r" b="b"/>
                <a:pathLst>
                  <a:path w="544" h="164">
                    <a:moveTo>
                      <a:pt x="544" y="0"/>
                    </a:moveTo>
                    <a:lnTo>
                      <a:pt x="544" y="0"/>
                    </a:lnTo>
                    <a:lnTo>
                      <a:pt x="544" y="18"/>
                    </a:lnTo>
                    <a:lnTo>
                      <a:pt x="538" y="34"/>
                    </a:lnTo>
                    <a:lnTo>
                      <a:pt x="532" y="50"/>
                    </a:lnTo>
                    <a:lnTo>
                      <a:pt x="524" y="64"/>
                    </a:lnTo>
                    <a:lnTo>
                      <a:pt x="512" y="78"/>
                    </a:lnTo>
                    <a:lnTo>
                      <a:pt x="498" y="92"/>
                    </a:lnTo>
                    <a:lnTo>
                      <a:pt x="482" y="104"/>
                    </a:lnTo>
                    <a:lnTo>
                      <a:pt x="464" y="116"/>
                    </a:lnTo>
                    <a:lnTo>
                      <a:pt x="446" y="126"/>
                    </a:lnTo>
                    <a:lnTo>
                      <a:pt x="424" y="136"/>
                    </a:lnTo>
                    <a:lnTo>
                      <a:pt x="402" y="144"/>
                    </a:lnTo>
                    <a:lnTo>
                      <a:pt x="378" y="152"/>
                    </a:lnTo>
                    <a:lnTo>
                      <a:pt x="354" y="156"/>
                    </a:lnTo>
                    <a:lnTo>
                      <a:pt x="328" y="160"/>
                    </a:lnTo>
                    <a:lnTo>
                      <a:pt x="300" y="164"/>
                    </a:lnTo>
                    <a:lnTo>
                      <a:pt x="272" y="164"/>
                    </a:lnTo>
                    <a:lnTo>
                      <a:pt x="272" y="164"/>
                    </a:lnTo>
                    <a:lnTo>
                      <a:pt x="244" y="164"/>
                    </a:lnTo>
                    <a:lnTo>
                      <a:pt x="218" y="160"/>
                    </a:lnTo>
                    <a:lnTo>
                      <a:pt x="192" y="156"/>
                    </a:lnTo>
                    <a:lnTo>
                      <a:pt x="166" y="152"/>
                    </a:lnTo>
                    <a:lnTo>
                      <a:pt x="142" y="144"/>
                    </a:lnTo>
                    <a:lnTo>
                      <a:pt x="120" y="136"/>
                    </a:lnTo>
                    <a:lnTo>
                      <a:pt x="100" y="126"/>
                    </a:lnTo>
                    <a:lnTo>
                      <a:pt x="80" y="116"/>
                    </a:lnTo>
                    <a:lnTo>
                      <a:pt x="62" y="104"/>
                    </a:lnTo>
                    <a:lnTo>
                      <a:pt x="46" y="92"/>
                    </a:lnTo>
                    <a:lnTo>
                      <a:pt x="34" y="78"/>
                    </a:lnTo>
                    <a:lnTo>
                      <a:pt x="22" y="64"/>
                    </a:lnTo>
                    <a:lnTo>
                      <a:pt x="12" y="50"/>
                    </a:lnTo>
                    <a:lnTo>
                      <a:pt x="6" y="34"/>
                    </a:lnTo>
                    <a:lnTo>
                      <a:pt x="2" y="18"/>
                    </a:lnTo>
                    <a:lnTo>
                      <a:pt x="0" y="0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rgbClr val="FFC000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 sz="1800"/>
              </a:p>
            </p:txBody>
          </p:sp>
          <p:sp>
            <p:nvSpPr>
              <p:cNvPr id="112" name="Freeform 9"/>
              <p:cNvSpPr>
                <a:spLocks/>
              </p:cNvSpPr>
              <p:nvPr/>
            </p:nvSpPr>
            <p:spPr bwMode="auto">
              <a:xfrm>
                <a:off x="830780" y="407101"/>
                <a:ext cx="1752600" cy="2077220"/>
              </a:xfrm>
              <a:custGeom>
                <a:avLst/>
                <a:gdLst/>
                <a:ahLst/>
                <a:cxnLst>
                  <a:cxn ang="0">
                    <a:pos x="1974" y="936"/>
                  </a:cxn>
                  <a:cxn ang="0">
                    <a:pos x="1956" y="788"/>
                  </a:cxn>
                  <a:cxn ang="0">
                    <a:pos x="1916" y="648"/>
                  </a:cxn>
                  <a:cxn ang="0">
                    <a:pos x="1856" y="516"/>
                  </a:cxn>
                  <a:cxn ang="0">
                    <a:pos x="1780" y="396"/>
                  </a:cxn>
                  <a:cxn ang="0">
                    <a:pos x="1686" y="288"/>
                  </a:cxn>
                  <a:cxn ang="0">
                    <a:pos x="1580" y="196"/>
                  </a:cxn>
                  <a:cxn ang="0">
                    <a:pos x="1460" y="118"/>
                  </a:cxn>
                  <a:cxn ang="0">
                    <a:pos x="1328" y="60"/>
                  </a:cxn>
                  <a:cxn ang="0">
                    <a:pos x="1188" y="20"/>
                  </a:cxn>
                  <a:cxn ang="0">
                    <a:pos x="1040" y="0"/>
                  </a:cxn>
                  <a:cxn ang="0">
                    <a:pos x="938" y="0"/>
                  </a:cxn>
                  <a:cxn ang="0">
                    <a:pos x="790" y="20"/>
                  </a:cxn>
                  <a:cxn ang="0">
                    <a:pos x="648" y="60"/>
                  </a:cxn>
                  <a:cxn ang="0">
                    <a:pos x="518" y="118"/>
                  </a:cxn>
                  <a:cxn ang="0">
                    <a:pos x="398" y="196"/>
                  </a:cxn>
                  <a:cxn ang="0">
                    <a:pos x="290" y="288"/>
                  </a:cxn>
                  <a:cxn ang="0">
                    <a:pos x="198" y="396"/>
                  </a:cxn>
                  <a:cxn ang="0">
                    <a:pos x="120" y="516"/>
                  </a:cxn>
                  <a:cxn ang="0">
                    <a:pos x="60" y="648"/>
                  </a:cxn>
                  <a:cxn ang="0">
                    <a:pos x="20" y="788"/>
                  </a:cxn>
                  <a:cxn ang="0">
                    <a:pos x="2" y="936"/>
                  </a:cxn>
                  <a:cxn ang="0">
                    <a:pos x="2" y="1026"/>
                  </a:cxn>
                  <a:cxn ang="0">
                    <a:pos x="14" y="1144"/>
                  </a:cxn>
                  <a:cxn ang="0">
                    <a:pos x="38" y="1256"/>
                  </a:cxn>
                  <a:cxn ang="0">
                    <a:pos x="76" y="1364"/>
                  </a:cxn>
                  <a:cxn ang="0">
                    <a:pos x="124" y="1464"/>
                  </a:cxn>
                  <a:cxn ang="0">
                    <a:pos x="184" y="1558"/>
                  </a:cxn>
                  <a:cxn ang="0">
                    <a:pos x="194" y="1578"/>
                  </a:cxn>
                  <a:cxn ang="0">
                    <a:pos x="270" y="1696"/>
                  </a:cxn>
                  <a:cxn ang="0">
                    <a:pos x="366" y="1874"/>
                  </a:cxn>
                  <a:cxn ang="0">
                    <a:pos x="390" y="1938"/>
                  </a:cxn>
                  <a:cxn ang="0">
                    <a:pos x="426" y="2070"/>
                  </a:cxn>
                  <a:cxn ang="0">
                    <a:pos x="458" y="2202"/>
                  </a:cxn>
                  <a:cxn ang="0">
                    <a:pos x="492" y="2282"/>
                  </a:cxn>
                  <a:cxn ang="0">
                    <a:pos x="534" y="2326"/>
                  </a:cxn>
                  <a:cxn ang="0">
                    <a:pos x="568" y="2340"/>
                  </a:cxn>
                  <a:cxn ang="0">
                    <a:pos x="984" y="2342"/>
                  </a:cxn>
                  <a:cxn ang="0">
                    <a:pos x="1376" y="2342"/>
                  </a:cxn>
                  <a:cxn ang="0">
                    <a:pos x="1414" y="2336"/>
                  </a:cxn>
                  <a:cxn ang="0">
                    <a:pos x="1446" y="2320"/>
                  </a:cxn>
                  <a:cxn ang="0">
                    <a:pos x="1490" y="2258"/>
                  </a:cxn>
                  <a:cxn ang="0">
                    <a:pos x="1522" y="2170"/>
                  </a:cxn>
                  <a:cxn ang="0">
                    <a:pos x="1560" y="2002"/>
                  </a:cxn>
                  <a:cxn ang="0">
                    <a:pos x="1580" y="1938"/>
                  </a:cxn>
                  <a:cxn ang="0">
                    <a:pos x="1648" y="1788"/>
                  </a:cxn>
                  <a:cxn ang="0">
                    <a:pos x="1762" y="1600"/>
                  </a:cxn>
                  <a:cxn ang="0">
                    <a:pos x="1810" y="1534"/>
                  </a:cxn>
                  <a:cxn ang="0">
                    <a:pos x="1870" y="1430"/>
                  </a:cxn>
                  <a:cxn ang="0">
                    <a:pos x="1920" y="1318"/>
                  </a:cxn>
                  <a:cxn ang="0">
                    <a:pos x="1954" y="1198"/>
                  </a:cxn>
                  <a:cxn ang="0">
                    <a:pos x="1972" y="1072"/>
                  </a:cxn>
                  <a:cxn ang="0">
                    <a:pos x="1976" y="986"/>
                  </a:cxn>
                </a:cxnLst>
                <a:rect l="0" t="0" r="r" b="b"/>
                <a:pathLst>
                  <a:path w="1976" h="2342">
                    <a:moveTo>
                      <a:pt x="1976" y="986"/>
                    </a:moveTo>
                    <a:lnTo>
                      <a:pt x="1976" y="986"/>
                    </a:lnTo>
                    <a:lnTo>
                      <a:pt x="1974" y="936"/>
                    </a:lnTo>
                    <a:lnTo>
                      <a:pt x="1972" y="886"/>
                    </a:lnTo>
                    <a:lnTo>
                      <a:pt x="1964" y="836"/>
                    </a:lnTo>
                    <a:lnTo>
                      <a:pt x="1956" y="788"/>
                    </a:lnTo>
                    <a:lnTo>
                      <a:pt x="1946" y="740"/>
                    </a:lnTo>
                    <a:lnTo>
                      <a:pt x="1932" y="694"/>
                    </a:lnTo>
                    <a:lnTo>
                      <a:pt x="1916" y="648"/>
                    </a:lnTo>
                    <a:lnTo>
                      <a:pt x="1898" y="602"/>
                    </a:lnTo>
                    <a:lnTo>
                      <a:pt x="1878" y="558"/>
                    </a:lnTo>
                    <a:lnTo>
                      <a:pt x="1856" y="516"/>
                    </a:lnTo>
                    <a:lnTo>
                      <a:pt x="1834" y="474"/>
                    </a:lnTo>
                    <a:lnTo>
                      <a:pt x="1808" y="434"/>
                    </a:lnTo>
                    <a:lnTo>
                      <a:pt x="1780" y="396"/>
                    </a:lnTo>
                    <a:lnTo>
                      <a:pt x="1750" y="358"/>
                    </a:lnTo>
                    <a:lnTo>
                      <a:pt x="1720" y="322"/>
                    </a:lnTo>
                    <a:lnTo>
                      <a:pt x="1686" y="288"/>
                    </a:lnTo>
                    <a:lnTo>
                      <a:pt x="1652" y="256"/>
                    </a:lnTo>
                    <a:lnTo>
                      <a:pt x="1616" y="224"/>
                    </a:lnTo>
                    <a:lnTo>
                      <a:pt x="1580" y="196"/>
                    </a:lnTo>
                    <a:lnTo>
                      <a:pt x="1540" y="168"/>
                    </a:lnTo>
                    <a:lnTo>
                      <a:pt x="1500" y="142"/>
                    </a:lnTo>
                    <a:lnTo>
                      <a:pt x="1460" y="118"/>
                    </a:lnTo>
                    <a:lnTo>
                      <a:pt x="1416" y="96"/>
                    </a:lnTo>
                    <a:lnTo>
                      <a:pt x="1372" y="76"/>
                    </a:lnTo>
                    <a:lnTo>
                      <a:pt x="1328" y="60"/>
                    </a:lnTo>
                    <a:lnTo>
                      <a:pt x="1282" y="44"/>
                    </a:lnTo>
                    <a:lnTo>
                      <a:pt x="1236" y="30"/>
                    </a:lnTo>
                    <a:lnTo>
                      <a:pt x="1188" y="20"/>
                    </a:lnTo>
                    <a:lnTo>
                      <a:pt x="1138" y="10"/>
                    </a:lnTo>
                    <a:lnTo>
                      <a:pt x="1090" y="4"/>
                    </a:lnTo>
                    <a:lnTo>
                      <a:pt x="1040" y="0"/>
                    </a:lnTo>
                    <a:lnTo>
                      <a:pt x="988" y="0"/>
                    </a:lnTo>
                    <a:lnTo>
                      <a:pt x="988" y="0"/>
                    </a:lnTo>
                    <a:lnTo>
                      <a:pt x="938" y="0"/>
                    </a:lnTo>
                    <a:lnTo>
                      <a:pt x="888" y="4"/>
                    </a:lnTo>
                    <a:lnTo>
                      <a:pt x="838" y="10"/>
                    </a:lnTo>
                    <a:lnTo>
                      <a:pt x="790" y="20"/>
                    </a:lnTo>
                    <a:lnTo>
                      <a:pt x="742" y="30"/>
                    </a:lnTo>
                    <a:lnTo>
                      <a:pt x="694" y="44"/>
                    </a:lnTo>
                    <a:lnTo>
                      <a:pt x="648" y="60"/>
                    </a:lnTo>
                    <a:lnTo>
                      <a:pt x="604" y="76"/>
                    </a:lnTo>
                    <a:lnTo>
                      <a:pt x="560" y="96"/>
                    </a:lnTo>
                    <a:lnTo>
                      <a:pt x="518" y="118"/>
                    </a:lnTo>
                    <a:lnTo>
                      <a:pt x="476" y="142"/>
                    </a:lnTo>
                    <a:lnTo>
                      <a:pt x="436" y="168"/>
                    </a:lnTo>
                    <a:lnTo>
                      <a:pt x="398" y="196"/>
                    </a:lnTo>
                    <a:lnTo>
                      <a:pt x="360" y="224"/>
                    </a:lnTo>
                    <a:lnTo>
                      <a:pt x="324" y="256"/>
                    </a:lnTo>
                    <a:lnTo>
                      <a:pt x="290" y="288"/>
                    </a:lnTo>
                    <a:lnTo>
                      <a:pt x="258" y="322"/>
                    </a:lnTo>
                    <a:lnTo>
                      <a:pt x="226" y="358"/>
                    </a:lnTo>
                    <a:lnTo>
                      <a:pt x="198" y="396"/>
                    </a:lnTo>
                    <a:lnTo>
                      <a:pt x="170" y="434"/>
                    </a:lnTo>
                    <a:lnTo>
                      <a:pt x="144" y="474"/>
                    </a:lnTo>
                    <a:lnTo>
                      <a:pt x="120" y="516"/>
                    </a:lnTo>
                    <a:lnTo>
                      <a:pt x="98" y="558"/>
                    </a:lnTo>
                    <a:lnTo>
                      <a:pt x="78" y="602"/>
                    </a:lnTo>
                    <a:lnTo>
                      <a:pt x="60" y="648"/>
                    </a:lnTo>
                    <a:lnTo>
                      <a:pt x="46" y="694"/>
                    </a:lnTo>
                    <a:lnTo>
                      <a:pt x="32" y="740"/>
                    </a:lnTo>
                    <a:lnTo>
                      <a:pt x="20" y="788"/>
                    </a:lnTo>
                    <a:lnTo>
                      <a:pt x="12" y="836"/>
                    </a:lnTo>
                    <a:lnTo>
                      <a:pt x="6" y="886"/>
                    </a:lnTo>
                    <a:lnTo>
                      <a:pt x="2" y="936"/>
                    </a:lnTo>
                    <a:lnTo>
                      <a:pt x="0" y="986"/>
                    </a:lnTo>
                    <a:lnTo>
                      <a:pt x="0" y="986"/>
                    </a:lnTo>
                    <a:lnTo>
                      <a:pt x="2" y="1026"/>
                    </a:lnTo>
                    <a:lnTo>
                      <a:pt x="4" y="1066"/>
                    </a:lnTo>
                    <a:lnTo>
                      <a:pt x="8" y="1104"/>
                    </a:lnTo>
                    <a:lnTo>
                      <a:pt x="14" y="1144"/>
                    </a:lnTo>
                    <a:lnTo>
                      <a:pt x="20" y="1182"/>
                    </a:lnTo>
                    <a:lnTo>
                      <a:pt x="28" y="1220"/>
                    </a:lnTo>
                    <a:lnTo>
                      <a:pt x="38" y="1256"/>
                    </a:lnTo>
                    <a:lnTo>
                      <a:pt x="50" y="1292"/>
                    </a:lnTo>
                    <a:lnTo>
                      <a:pt x="62" y="1328"/>
                    </a:lnTo>
                    <a:lnTo>
                      <a:pt x="76" y="1364"/>
                    </a:lnTo>
                    <a:lnTo>
                      <a:pt x="90" y="1398"/>
                    </a:lnTo>
                    <a:lnTo>
                      <a:pt x="106" y="1432"/>
                    </a:lnTo>
                    <a:lnTo>
                      <a:pt x="124" y="1464"/>
                    </a:lnTo>
                    <a:lnTo>
                      <a:pt x="142" y="1496"/>
                    </a:lnTo>
                    <a:lnTo>
                      <a:pt x="162" y="1528"/>
                    </a:lnTo>
                    <a:lnTo>
                      <a:pt x="184" y="1558"/>
                    </a:lnTo>
                    <a:lnTo>
                      <a:pt x="184" y="1558"/>
                    </a:lnTo>
                    <a:lnTo>
                      <a:pt x="194" y="1578"/>
                    </a:lnTo>
                    <a:lnTo>
                      <a:pt x="194" y="1578"/>
                    </a:lnTo>
                    <a:lnTo>
                      <a:pt x="216" y="1610"/>
                    </a:lnTo>
                    <a:lnTo>
                      <a:pt x="240" y="1648"/>
                    </a:lnTo>
                    <a:lnTo>
                      <a:pt x="270" y="1696"/>
                    </a:lnTo>
                    <a:lnTo>
                      <a:pt x="302" y="1750"/>
                    </a:lnTo>
                    <a:lnTo>
                      <a:pt x="336" y="1812"/>
                    </a:lnTo>
                    <a:lnTo>
                      <a:pt x="366" y="1874"/>
                    </a:lnTo>
                    <a:lnTo>
                      <a:pt x="378" y="1906"/>
                    </a:lnTo>
                    <a:lnTo>
                      <a:pt x="390" y="1938"/>
                    </a:lnTo>
                    <a:lnTo>
                      <a:pt x="390" y="1938"/>
                    </a:lnTo>
                    <a:lnTo>
                      <a:pt x="400" y="1968"/>
                    </a:lnTo>
                    <a:lnTo>
                      <a:pt x="410" y="2002"/>
                    </a:lnTo>
                    <a:lnTo>
                      <a:pt x="426" y="2070"/>
                    </a:lnTo>
                    <a:lnTo>
                      <a:pt x="442" y="2138"/>
                    </a:lnTo>
                    <a:lnTo>
                      <a:pt x="450" y="2170"/>
                    </a:lnTo>
                    <a:lnTo>
                      <a:pt x="458" y="2202"/>
                    </a:lnTo>
                    <a:lnTo>
                      <a:pt x="468" y="2232"/>
                    </a:lnTo>
                    <a:lnTo>
                      <a:pt x="480" y="2258"/>
                    </a:lnTo>
                    <a:lnTo>
                      <a:pt x="492" y="2282"/>
                    </a:lnTo>
                    <a:lnTo>
                      <a:pt x="508" y="2302"/>
                    </a:lnTo>
                    <a:lnTo>
                      <a:pt x="526" y="2320"/>
                    </a:lnTo>
                    <a:lnTo>
                      <a:pt x="534" y="2326"/>
                    </a:lnTo>
                    <a:lnTo>
                      <a:pt x="546" y="2332"/>
                    </a:lnTo>
                    <a:lnTo>
                      <a:pt x="556" y="2336"/>
                    </a:lnTo>
                    <a:lnTo>
                      <a:pt x="568" y="2340"/>
                    </a:lnTo>
                    <a:lnTo>
                      <a:pt x="580" y="2342"/>
                    </a:lnTo>
                    <a:lnTo>
                      <a:pt x="594" y="2342"/>
                    </a:lnTo>
                    <a:lnTo>
                      <a:pt x="984" y="2342"/>
                    </a:lnTo>
                    <a:lnTo>
                      <a:pt x="988" y="2342"/>
                    </a:lnTo>
                    <a:lnTo>
                      <a:pt x="1376" y="2342"/>
                    </a:lnTo>
                    <a:lnTo>
                      <a:pt x="1376" y="2342"/>
                    </a:lnTo>
                    <a:lnTo>
                      <a:pt x="1390" y="2342"/>
                    </a:lnTo>
                    <a:lnTo>
                      <a:pt x="1402" y="2340"/>
                    </a:lnTo>
                    <a:lnTo>
                      <a:pt x="1414" y="2336"/>
                    </a:lnTo>
                    <a:lnTo>
                      <a:pt x="1426" y="2332"/>
                    </a:lnTo>
                    <a:lnTo>
                      <a:pt x="1436" y="2326"/>
                    </a:lnTo>
                    <a:lnTo>
                      <a:pt x="1446" y="2320"/>
                    </a:lnTo>
                    <a:lnTo>
                      <a:pt x="1462" y="2302"/>
                    </a:lnTo>
                    <a:lnTo>
                      <a:pt x="1478" y="2282"/>
                    </a:lnTo>
                    <a:lnTo>
                      <a:pt x="1490" y="2258"/>
                    </a:lnTo>
                    <a:lnTo>
                      <a:pt x="1502" y="2232"/>
                    </a:lnTo>
                    <a:lnTo>
                      <a:pt x="1512" y="2202"/>
                    </a:lnTo>
                    <a:lnTo>
                      <a:pt x="1522" y="2170"/>
                    </a:lnTo>
                    <a:lnTo>
                      <a:pt x="1530" y="2138"/>
                    </a:lnTo>
                    <a:lnTo>
                      <a:pt x="1544" y="2070"/>
                    </a:lnTo>
                    <a:lnTo>
                      <a:pt x="1560" y="2002"/>
                    </a:lnTo>
                    <a:lnTo>
                      <a:pt x="1570" y="1968"/>
                    </a:lnTo>
                    <a:lnTo>
                      <a:pt x="1580" y="1938"/>
                    </a:lnTo>
                    <a:lnTo>
                      <a:pt x="1580" y="1938"/>
                    </a:lnTo>
                    <a:lnTo>
                      <a:pt x="1600" y="1888"/>
                    </a:lnTo>
                    <a:lnTo>
                      <a:pt x="1622" y="1838"/>
                    </a:lnTo>
                    <a:lnTo>
                      <a:pt x="1648" y="1788"/>
                    </a:lnTo>
                    <a:lnTo>
                      <a:pt x="1674" y="1742"/>
                    </a:lnTo>
                    <a:lnTo>
                      <a:pt x="1724" y="1658"/>
                    </a:lnTo>
                    <a:lnTo>
                      <a:pt x="1762" y="1600"/>
                    </a:lnTo>
                    <a:lnTo>
                      <a:pt x="1762" y="1600"/>
                    </a:lnTo>
                    <a:lnTo>
                      <a:pt x="1786" y="1568"/>
                    </a:lnTo>
                    <a:lnTo>
                      <a:pt x="1810" y="1534"/>
                    </a:lnTo>
                    <a:lnTo>
                      <a:pt x="1832" y="1500"/>
                    </a:lnTo>
                    <a:lnTo>
                      <a:pt x="1852" y="1466"/>
                    </a:lnTo>
                    <a:lnTo>
                      <a:pt x="1870" y="1430"/>
                    </a:lnTo>
                    <a:lnTo>
                      <a:pt x="1888" y="1392"/>
                    </a:lnTo>
                    <a:lnTo>
                      <a:pt x="1904" y="1356"/>
                    </a:lnTo>
                    <a:lnTo>
                      <a:pt x="1920" y="1318"/>
                    </a:lnTo>
                    <a:lnTo>
                      <a:pt x="1932" y="1278"/>
                    </a:lnTo>
                    <a:lnTo>
                      <a:pt x="1944" y="1238"/>
                    </a:lnTo>
                    <a:lnTo>
                      <a:pt x="1954" y="1198"/>
                    </a:lnTo>
                    <a:lnTo>
                      <a:pt x="1962" y="1156"/>
                    </a:lnTo>
                    <a:lnTo>
                      <a:pt x="1968" y="1116"/>
                    </a:lnTo>
                    <a:lnTo>
                      <a:pt x="1972" y="1072"/>
                    </a:lnTo>
                    <a:lnTo>
                      <a:pt x="1976" y="1030"/>
                    </a:lnTo>
                    <a:lnTo>
                      <a:pt x="1976" y="986"/>
                    </a:lnTo>
                    <a:lnTo>
                      <a:pt x="1976" y="986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 sz="1800"/>
              </a:p>
            </p:txBody>
          </p:sp>
        </p:grpSp>
        <p:cxnSp>
          <p:nvCxnSpPr>
            <p:cNvPr id="1033" name="직선 연결선 1032"/>
            <p:cNvCxnSpPr>
              <a:stCxn id="209" idx="10"/>
              <a:endCxn id="211" idx="4"/>
            </p:cNvCxnSpPr>
            <p:nvPr/>
          </p:nvCxnSpPr>
          <p:spPr>
            <a:xfrm flipH="1" flipV="1">
              <a:off x="3112145" y="1662378"/>
              <a:ext cx="180542" cy="684108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직선 연결선 1036"/>
            <p:cNvCxnSpPr/>
            <p:nvPr/>
          </p:nvCxnSpPr>
          <p:spPr>
            <a:xfrm flipV="1">
              <a:off x="3112144" y="752301"/>
              <a:ext cx="252445" cy="708333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직선 연결선 1038"/>
            <p:cNvCxnSpPr/>
            <p:nvPr/>
          </p:nvCxnSpPr>
          <p:spPr>
            <a:xfrm flipV="1">
              <a:off x="3351135" y="318441"/>
              <a:ext cx="1505323" cy="399003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직선 연결선 1040"/>
            <p:cNvCxnSpPr/>
            <p:nvPr/>
          </p:nvCxnSpPr>
          <p:spPr>
            <a:xfrm>
              <a:off x="4869910" y="312334"/>
              <a:ext cx="994811" cy="743128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직선 연결선 1042"/>
            <p:cNvCxnSpPr/>
            <p:nvPr/>
          </p:nvCxnSpPr>
          <p:spPr>
            <a:xfrm>
              <a:off x="5864721" y="1086945"/>
              <a:ext cx="189012" cy="858066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5" name="직선 연결선 1044"/>
            <p:cNvCxnSpPr/>
            <p:nvPr/>
          </p:nvCxnSpPr>
          <p:spPr>
            <a:xfrm flipH="1">
              <a:off x="5563833" y="2014368"/>
              <a:ext cx="475340" cy="710939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62" name="그룹 1061"/>
            <p:cNvGrpSpPr/>
            <p:nvPr/>
          </p:nvGrpSpPr>
          <p:grpSpPr>
            <a:xfrm>
              <a:off x="5879283" y="1807428"/>
              <a:ext cx="348901" cy="350110"/>
              <a:chOff x="5836073" y="1807428"/>
              <a:chExt cx="348901" cy="350110"/>
            </a:xfrm>
          </p:grpSpPr>
          <p:sp>
            <p:nvSpPr>
              <p:cNvPr id="217" name="Oval 67"/>
              <p:cNvSpPr>
                <a:spLocks noChangeArrowheads="1"/>
              </p:cNvSpPr>
              <p:nvPr/>
            </p:nvSpPr>
            <p:spPr bwMode="auto">
              <a:xfrm>
                <a:off x="5836073" y="1807428"/>
                <a:ext cx="348901" cy="35011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93" name="Freeform 52"/>
              <p:cNvSpPr>
                <a:spLocks noEditPoints="1"/>
              </p:cNvSpPr>
              <p:nvPr/>
            </p:nvSpPr>
            <p:spPr bwMode="auto">
              <a:xfrm>
                <a:off x="5916945" y="1888905"/>
                <a:ext cx="187156" cy="187156"/>
              </a:xfrm>
              <a:custGeom>
                <a:avLst/>
                <a:gdLst/>
                <a:ahLst/>
                <a:cxnLst>
                  <a:cxn ang="0">
                    <a:pos x="224" y="12"/>
                  </a:cxn>
                  <a:cxn ang="0">
                    <a:pos x="188" y="0"/>
                  </a:cxn>
                  <a:cxn ang="0">
                    <a:pos x="168" y="4"/>
                  </a:cxn>
                  <a:cxn ang="0">
                    <a:pos x="112" y="54"/>
                  </a:cxn>
                  <a:cxn ang="0">
                    <a:pos x="110" y="54"/>
                  </a:cxn>
                  <a:cxn ang="0">
                    <a:pos x="28" y="138"/>
                  </a:cxn>
                  <a:cxn ang="0">
                    <a:pos x="20" y="152"/>
                  </a:cxn>
                  <a:cxn ang="0">
                    <a:pos x="0" y="228"/>
                  </a:cxn>
                  <a:cxn ang="0">
                    <a:pos x="8" y="248"/>
                  </a:cxn>
                  <a:cxn ang="0">
                    <a:pos x="28" y="256"/>
                  </a:cxn>
                  <a:cxn ang="0">
                    <a:pos x="106" y="236"/>
                  </a:cxn>
                  <a:cxn ang="0">
                    <a:pos x="240" y="106"/>
                  </a:cxn>
                  <a:cxn ang="0">
                    <a:pos x="252" y="86"/>
                  </a:cxn>
                  <a:cxn ang="0">
                    <a:pos x="254" y="52"/>
                  </a:cxn>
                  <a:cxn ang="0">
                    <a:pos x="236" y="20"/>
                  </a:cxn>
                  <a:cxn ang="0">
                    <a:pos x="126" y="180"/>
                  </a:cxn>
                  <a:cxn ang="0">
                    <a:pos x="198" y="94"/>
                  </a:cxn>
                  <a:cxn ang="0">
                    <a:pos x="196" y="126"/>
                  </a:cxn>
                  <a:cxn ang="0">
                    <a:pos x="190" y="134"/>
                  </a:cxn>
                  <a:cxn ang="0">
                    <a:pos x="128" y="196"/>
                  </a:cxn>
                  <a:cxn ang="0">
                    <a:pos x="118" y="162"/>
                  </a:cxn>
                  <a:cxn ang="0">
                    <a:pos x="100" y="142"/>
                  </a:cxn>
                  <a:cxn ang="0">
                    <a:pos x="168" y="60"/>
                  </a:cxn>
                  <a:cxn ang="0">
                    <a:pos x="184" y="72"/>
                  </a:cxn>
                  <a:cxn ang="0">
                    <a:pos x="118" y="162"/>
                  </a:cxn>
                  <a:cxn ang="0">
                    <a:pos x="72" y="130"/>
                  </a:cxn>
                  <a:cxn ang="0">
                    <a:pos x="122" y="66"/>
                  </a:cxn>
                  <a:cxn ang="0">
                    <a:pos x="150" y="56"/>
                  </a:cxn>
                  <a:cxn ang="0">
                    <a:pos x="34" y="238"/>
                  </a:cxn>
                  <a:cxn ang="0">
                    <a:pos x="28" y="240"/>
                  </a:cxn>
                  <a:cxn ang="0">
                    <a:pos x="16" y="232"/>
                  </a:cxn>
                  <a:cxn ang="0">
                    <a:pos x="16" y="224"/>
                  </a:cxn>
                  <a:cxn ang="0">
                    <a:pos x="32" y="194"/>
                  </a:cxn>
                  <a:cxn ang="0">
                    <a:pos x="52" y="204"/>
                  </a:cxn>
                  <a:cxn ang="0">
                    <a:pos x="60" y="218"/>
                  </a:cxn>
                  <a:cxn ang="0">
                    <a:pos x="34" y="238"/>
                  </a:cxn>
                  <a:cxn ang="0">
                    <a:pos x="70" y="222"/>
                  </a:cxn>
                  <a:cxn ang="0">
                    <a:pos x="58" y="198"/>
                  </a:cxn>
                  <a:cxn ang="0">
                    <a:pos x="44" y="188"/>
                  </a:cxn>
                  <a:cxn ang="0">
                    <a:pos x="36" y="156"/>
                  </a:cxn>
                  <a:cxn ang="0">
                    <a:pos x="38" y="150"/>
                  </a:cxn>
                  <a:cxn ang="0">
                    <a:pos x="60" y="144"/>
                  </a:cxn>
                  <a:cxn ang="0">
                    <a:pos x="82" y="150"/>
                  </a:cxn>
                  <a:cxn ang="0">
                    <a:pos x="96" y="160"/>
                  </a:cxn>
                  <a:cxn ang="0">
                    <a:pos x="110" y="182"/>
                  </a:cxn>
                  <a:cxn ang="0">
                    <a:pos x="110" y="206"/>
                  </a:cxn>
                  <a:cxn ang="0">
                    <a:pos x="104" y="220"/>
                  </a:cxn>
                  <a:cxn ang="0">
                    <a:pos x="230" y="94"/>
                  </a:cxn>
                  <a:cxn ang="0">
                    <a:pos x="216" y="102"/>
                  </a:cxn>
                  <a:cxn ang="0">
                    <a:pos x="210" y="80"/>
                  </a:cxn>
                  <a:cxn ang="0">
                    <a:pos x="196" y="60"/>
                  </a:cxn>
                  <a:cxn ang="0">
                    <a:pos x="162" y="42"/>
                  </a:cxn>
                  <a:cxn ang="0">
                    <a:pos x="162" y="26"/>
                  </a:cxn>
                  <a:cxn ang="0">
                    <a:pos x="180" y="16"/>
                  </a:cxn>
                  <a:cxn ang="0">
                    <a:pos x="198" y="18"/>
                  </a:cxn>
                  <a:cxn ang="0">
                    <a:pos x="224" y="32"/>
                  </a:cxn>
                  <a:cxn ang="0">
                    <a:pos x="236" y="48"/>
                  </a:cxn>
                  <a:cxn ang="0">
                    <a:pos x="240" y="66"/>
                  </a:cxn>
                  <a:cxn ang="0">
                    <a:pos x="234" y="88"/>
                  </a:cxn>
                </a:cxnLst>
                <a:rect l="0" t="0" r="r" b="b"/>
                <a:pathLst>
                  <a:path w="256" h="256">
                    <a:moveTo>
                      <a:pt x="236" y="20"/>
                    </a:moveTo>
                    <a:lnTo>
                      <a:pt x="236" y="20"/>
                    </a:lnTo>
                    <a:lnTo>
                      <a:pt x="224" y="12"/>
                    </a:lnTo>
                    <a:lnTo>
                      <a:pt x="212" y="6"/>
                    </a:lnTo>
                    <a:lnTo>
                      <a:pt x="200" y="2"/>
                    </a:lnTo>
                    <a:lnTo>
                      <a:pt x="188" y="0"/>
                    </a:lnTo>
                    <a:lnTo>
                      <a:pt x="188" y="0"/>
                    </a:lnTo>
                    <a:lnTo>
                      <a:pt x="178" y="0"/>
                    </a:lnTo>
                    <a:lnTo>
                      <a:pt x="168" y="4"/>
                    </a:lnTo>
                    <a:lnTo>
                      <a:pt x="158" y="8"/>
                    </a:lnTo>
                    <a:lnTo>
                      <a:pt x="150" y="16"/>
                    </a:lnTo>
                    <a:lnTo>
                      <a:pt x="112" y="54"/>
                    </a:lnTo>
                    <a:lnTo>
                      <a:pt x="112" y="54"/>
                    </a:lnTo>
                    <a:lnTo>
                      <a:pt x="110" y="54"/>
                    </a:lnTo>
                    <a:lnTo>
                      <a:pt x="110" y="54"/>
                    </a:lnTo>
                    <a:lnTo>
                      <a:pt x="110" y="54"/>
                    </a:lnTo>
                    <a:lnTo>
                      <a:pt x="110" y="54"/>
                    </a:lnTo>
                    <a:lnTo>
                      <a:pt x="28" y="138"/>
                    </a:lnTo>
                    <a:lnTo>
                      <a:pt x="28" y="138"/>
                    </a:lnTo>
                    <a:lnTo>
                      <a:pt x="24" y="144"/>
                    </a:lnTo>
                    <a:lnTo>
                      <a:pt x="20" y="152"/>
                    </a:lnTo>
                    <a:lnTo>
                      <a:pt x="2" y="220"/>
                    </a:lnTo>
                    <a:lnTo>
                      <a:pt x="2" y="220"/>
                    </a:lnTo>
                    <a:lnTo>
                      <a:pt x="0" y="228"/>
                    </a:lnTo>
                    <a:lnTo>
                      <a:pt x="0" y="228"/>
                    </a:lnTo>
                    <a:lnTo>
                      <a:pt x="2" y="238"/>
                    </a:lnTo>
                    <a:lnTo>
                      <a:pt x="8" y="248"/>
                    </a:lnTo>
                    <a:lnTo>
                      <a:pt x="18" y="254"/>
                    </a:lnTo>
                    <a:lnTo>
                      <a:pt x="28" y="256"/>
                    </a:lnTo>
                    <a:lnTo>
                      <a:pt x="28" y="256"/>
                    </a:lnTo>
                    <a:lnTo>
                      <a:pt x="38" y="254"/>
                    </a:lnTo>
                    <a:lnTo>
                      <a:pt x="106" y="236"/>
                    </a:lnTo>
                    <a:lnTo>
                      <a:pt x="106" y="236"/>
                    </a:lnTo>
                    <a:lnTo>
                      <a:pt x="112" y="234"/>
                    </a:lnTo>
                    <a:lnTo>
                      <a:pt x="118" y="228"/>
                    </a:lnTo>
                    <a:lnTo>
                      <a:pt x="240" y="106"/>
                    </a:lnTo>
                    <a:lnTo>
                      <a:pt x="240" y="106"/>
                    </a:lnTo>
                    <a:lnTo>
                      <a:pt x="248" y="96"/>
                    </a:lnTo>
                    <a:lnTo>
                      <a:pt x="252" y="86"/>
                    </a:lnTo>
                    <a:lnTo>
                      <a:pt x="256" y="76"/>
                    </a:lnTo>
                    <a:lnTo>
                      <a:pt x="256" y="64"/>
                    </a:lnTo>
                    <a:lnTo>
                      <a:pt x="254" y="52"/>
                    </a:lnTo>
                    <a:lnTo>
                      <a:pt x="250" y="42"/>
                    </a:lnTo>
                    <a:lnTo>
                      <a:pt x="244" y="30"/>
                    </a:lnTo>
                    <a:lnTo>
                      <a:pt x="236" y="20"/>
                    </a:lnTo>
                    <a:close/>
                    <a:moveTo>
                      <a:pt x="128" y="190"/>
                    </a:moveTo>
                    <a:lnTo>
                      <a:pt x="128" y="190"/>
                    </a:lnTo>
                    <a:lnTo>
                      <a:pt x="126" y="180"/>
                    </a:lnTo>
                    <a:lnTo>
                      <a:pt x="122" y="170"/>
                    </a:lnTo>
                    <a:lnTo>
                      <a:pt x="198" y="94"/>
                    </a:lnTo>
                    <a:lnTo>
                      <a:pt x="198" y="94"/>
                    </a:lnTo>
                    <a:lnTo>
                      <a:pt x="200" y="104"/>
                    </a:lnTo>
                    <a:lnTo>
                      <a:pt x="200" y="116"/>
                    </a:lnTo>
                    <a:lnTo>
                      <a:pt x="196" y="126"/>
                    </a:lnTo>
                    <a:lnTo>
                      <a:pt x="190" y="134"/>
                    </a:lnTo>
                    <a:lnTo>
                      <a:pt x="190" y="134"/>
                    </a:lnTo>
                    <a:lnTo>
                      <a:pt x="190" y="134"/>
                    </a:lnTo>
                    <a:lnTo>
                      <a:pt x="190" y="134"/>
                    </a:lnTo>
                    <a:lnTo>
                      <a:pt x="128" y="196"/>
                    </a:lnTo>
                    <a:lnTo>
                      <a:pt x="128" y="196"/>
                    </a:lnTo>
                    <a:lnTo>
                      <a:pt x="128" y="190"/>
                    </a:lnTo>
                    <a:close/>
                    <a:moveTo>
                      <a:pt x="118" y="162"/>
                    </a:moveTo>
                    <a:lnTo>
                      <a:pt x="118" y="162"/>
                    </a:lnTo>
                    <a:lnTo>
                      <a:pt x="108" y="148"/>
                    </a:lnTo>
                    <a:lnTo>
                      <a:pt x="108" y="148"/>
                    </a:lnTo>
                    <a:lnTo>
                      <a:pt x="100" y="142"/>
                    </a:lnTo>
                    <a:lnTo>
                      <a:pt x="92" y="136"/>
                    </a:lnTo>
                    <a:lnTo>
                      <a:pt x="168" y="60"/>
                    </a:lnTo>
                    <a:lnTo>
                      <a:pt x="168" y="60"/>
                    </a:lnTo>
                    <a:lnTo>
                      <a:pt x="176" y="64"/>
                    </a:lnTo>
                    <a:lnTo>
                      <a:pt x="184" y="72"/>
                    </a:lnTo>
                    <a:lnTo>
                      <a:pt x="184" y="72"/>
                    </a:lnTo>
                    <a:lnTo>
                      <a:pt x="190" y="78"/>
                    </a:lnTo>
                    <a:lnTo>
                      <a:pt x="194" y="86"/>
                    </a:lnTo>
                    <a:lnTo>
                      <a:pt x="118" y="162"/>
                    </a:lnTo>
                    <a:close/>
                    <a:moveTo>
                      <a:pt x="84" y="132"/>
                    </a:moveTo>
                    <a:lnTo>
                      <a:pt x="84" y="132"/>
                    </a:lnTo>
                    <a:lnTo>
                      <a:pt x="72" y="130"/>
                    </a:lnTo>
                    <a:lnTo>
                      <a:pt x="60" y="128"/>
                    </a:lnTo>
                    <a:lnTo>
                      <a:pt x="122" y="66"/>
                    </a:lnTo>
                    <a:lnTo>
                      <a:pt x="122" y="66"/>
                    </a:lnTo>
                    <a:lnTo>
                      <a:pt x="130" y="60"/>
                    </a:lnTo>
                    <a:lnTo>
                      <a:pt x="140" y="56"/>
                    </a:lnTo>
                    <a:lnTo>
                      <a:pt x="150" y="56"/>
                    </a:lnTo>
                    <a:lnTo>
                      <a:pt x="160" y="58"/>
                    </a:lnTo>
                    <a:lnTo>
                      <a:pt x="84" y="132"/>
                    </a:lnTo>
                    <a:close/>
                    <a:moveTo>
                      <a:pt x="34" y="238"/>
                    </a:moveTo>
                    <a:lnTo>
                      <a:pt x="34" y="238"/>
                    </a:lnTo>
                    <a:lnTo>
                      <a:pt x="28" y="240"/>
                    </a:lnTo>
                    <a:lnTo>
                      <a:pt x="28" y="240"/>
                    </a:lnTo>
                    <a:lnTo>
                      <a:pt x="24" y="240"/>
                    </a:lnTo>
                    <a:lnTo>
                      <a:pt x="20" y="236"/>
                    </a:lnTo>
                    <a:lnTo>
                      <a:pt x="16" y="232"/>
                    </a:lnTo>
                    <a:lnTo>
                      <a:pt x="16" y="228"/>
                    </a:lnTo>
                    <a:lnTo>
                      <a:pt x="16" y="228"/>
                    </a:lnTo>
                    <a:lnTo>
                      <a:pt x="16" y="224"/>
                    </a:lnTo>
                    <a:lnTo>
                      <a:pt x="26" y="192"/>
                    </a:lnTo>
                    <a:lnTo>
                      <a:pt x="26" y="192"/>
                    </a:lnTo>
                    <a:lnTo>
                      <a:pt x="32" y="194"/>
                    </a:lnTo>
                    <a:lnTo>
                      <a:pt x="40" y="196"/>
                    </a:lnTo>
                    <a:lnTo>
                      <a:pt x="46" y="200"/>
                    </a:lnTo>
                    <a:lnTo>
                      <a:pt x="52" y="204"/>
                    </a:lnTo>
                    <a:lnTo>
                      <a:pt x="52" y="204"/>
                    </a:lnTo>
                    <a:lnTo>
                      <a:pt x="58" y="210"/>
                    </a:lnTo>
                    <a:lnTo>
                      <a:pt x="60" y="218"/>
                    </a:lnTo>
                    <a:lnTo>
                      <a:pt x="62" y="224"/>
                    </a:lnTo>
                    <a:lnTo>
                      <a:pt x="64" y="232"/>
                    </a:lnTo>
                    <a:lnTo>
                      <a:pt x="34" y="238"/>
                    </a:lnTo>
                    <a:close/>
                    <a:moveTo>
                      <a:pt x="70" y="230"/>
                    </a:moveTo>
                    <a:lnTo>
                      <a:pt x="70" y="230"/>
                    </a:lnTo>
                    <a:lnTo>
                      <a:pt x="70" y="222"/>
                    </a:lnTo>
                    <a:lnTo>
                      <a:pt x="68" y="214"/>
                    </a:lnTo>
                    <a:lnTo>
                      <a:pt x="64" y="206"/>
                    </a:lnTo>
                    <a:lnTo>
                      <a:pt x="58" y="198"/>
                    </a:lnTo>
                    <a:lnTo>
                      <a:pt x="58" y="198"/>
                    </a:lnTo>
                    <a:lnTo>
                      <a:pt x="50" y="192"/>
                    </a:lnTo>
                    <a:lnTo>
                      <a:pt x="44" y="188"/>
                    </a:lnTo>
                    <a:lnTo>
                      <a:pt x="36" y="186"/>
                    </a:lnTo>
                    <a:lnTo>
                      <a:pt x="28" y="184"/>
                    </a:lnTo>
                    <a:lnTo>
                      <a:pt x="36" y="156"/>
                    </a:lnTo>
                    <a:lnTo>
                      <a:pt x="36" y="156"/>
                    </a:lnTo>
                    <a:lnTo>
                      <a:pt x="38" y="150"/>
                    </a:lnTo>
                    <a:lnTo>
                      <a:pt x="38" y="150"/>
                    </a:lnTo>
                    <a:lnTo>
                      <a:pt x="44" y="146"/>
                    </a:lnTo>
                    <a:lnTo>
                      <a:pt x="52" y="144"/>
                    </a:lnTo>
                    <a:lnTo>
                      <a:pt x="60" y="144"/>
                    </a:lnTo>
                    <a:lnTo>
                      <a:pt x="68" y="144"/>
                    </a:lnTo>
                    <a:lnTo>
                      <a:pt x="74" y="146"/>
                    </a:lnTo>
                    <a:lnTo>
                      <a:pt x="82" y="150"/>
                    </a:lnTo>
                    <a:lnTo>
                      <a:pt x="90" y="154"/>
                    </a:lnTo>
                    <a:lnTo>
                      <a:pt x="96" y="160"/>
                    </a:lnTo>
                    <a:lnTo>
                      <a:pt x="96" y="160"/>
                    </a:lnTo>
                    <a:lnTo>
                      <a:pt x="102" y="166"/>
                    </a:lnTo>
                    <a:lnTo>
                      <a:pt x="108" y="174"/>
                    </a:lnTo>
                    <a:lnTo>
                      <a:pt x="110" y="182"/>
                    </a:lnTo>
                    <a:lnTo>
                      <a:pt x="112" y="190"/>
                    </a:lnTo>
                    <a:lnTo>
                      <a:pt x="112" y="198"/>
                    </a:lnTo>
                    <a:lnTo>
                      <a:pt x="110" y="206"/>
                    </a:lnTo>
                    <a:lnTo>
                      <a:pt x="108" y="214"/>
                    </a:lnTo>
                    <a:lnTo>
                      <a:pt x="104" y="220"/>
                    </a:lnTo>
                    <a:lnTo>
                      <a:pt x="104" y="220"/>
                    </a:lnTo>
                    <a:lnTo>
                      <a:pt x="100" y="222"/>
                    </a:lnTo>
                    <a:lnTo>
                      <a:pt x="70" y="230"/>
                    </a:lnTo>
                    <a:close/>
                    <a:moveTo>
                      <a:pt x="230" y="94"/>
                    </a:moveTo>
                    <a:lnTo>
                      <a:pt x="216" y="108"/>
                    </a:lnTo>
                    <a:lnTo>
                      <a:pt x="216" y="108"/>
                    </a:lnTo>
                    <a:lnTo>
                      <a:pt x="216" y="102"/>
                    </a:lnTo>
                    <a:lnTo>
                      <a:pt x="216" y="102"/>
                    </a:lnTo>
                    <a:lnTo>
                      <a:pt x="214" y="90"/>
                    </a:lnTo>
                    <a:lnTo>
                      <a:pt x="210" y="80"/>
                    </a:lnTo>
                    <a:lnTo>
                      <a:pt x="204" y="70"/>
                    </a:lnTo>
                    <a:lnTo>
                      <a:pt x="196" y="60"/>
                    </a:lnTo>
                    <a:lnTo>
                      <a:pt x="196" y="60"/>
                    </a:lnTo>
                    <a:lnTo>
                      <a:pt x="186" y="52"/>
                    </a:lnTo>
                    <a:lnTo>
                      <a:pt x="174" y="46"/>
                    </a:lnTo>
                    <a:lnTo>
                      <a:pt x="162" y="42"/>
                    </a:lnTo>
                    <a:lnTo>
                      <a:pt x="148" y="40"/>
                    </a:lnTo>
                    <a:lnTo>
                      <a:pt x="162" y="26"/>
                    </a:lnTo>
                    <a:lnTo>
                      <a:pt x="162" y="26"/>
                    </a:lnTo>
                    <a:lnTo>
                      <a:pt x="168" y="22"/>
                    </a:lnTo>
                    <a:lnTo>
                      <a:pt x="174" y="18"/>
                    </a:lnTo>
                    <a:lnTo>
                      <a:pt x="180" y="16"/>
                    </a:lnTo>
                    <a:lnTo>
                      <a:pt x="188" y="16"/>
                    </a:lnTo>
                    <a:lnTo>
                      <a:pt x="188" y="16"/>
                    </a:lnTo>
                    <a:lnTo>
                      <a:pt x="198" y="18"/>
                    </a:lnTo>
                    <a:lnTo>
                      <a:pt x="206" y="20"/>
                    </a:lnTo>
                    <a:lnTo>
                      <a:pt x="216" y="26"/>
                    </a:lnTo>
                    <a:lnTo>
                      <a:pt x="224" y="32"/>
                    </a:lnTo>
                    <a:lnTo>
                      <a:pt x="224" y="32"/>
                    </a:lnTo>
                    <a:lnTo>
                      <a:pt x="230" y="40"/>
                    </a:lnTo>
                    <a:lnTo>
                      <a:pt x="236" y="48"/>
                    </a:lnTo>
                    <a:lnTo>
                      <a:pt x="238" y="56"/>
                    </a:lnTo>
                    <a:lnTo>
                      <a:pt x="240" y="66"/>
                    </a:lnTo>
                    <a:lnTo>
                      <a:pt x="240" y="66"/>
                    </a:lnTo>
                    <a:lnTo>
                      <a:pt x="240" y="74"/>
                    </a:lnTo>
                    <a:lnTo>
                      <a:pt x="238" y="82"/>
                    </a:lnTo>
                    <a:lnTo>
                      <a:pt x="234" y="88"/>
                    </a:lnTo>
                    <a:lnTo>
                      <a:pt x="230" y="9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 sz="1800"/>
              </a:p>
            </p:txBody>
          </p:sp>
        </p:grpSp>
        <p:grpSp>
          <p:nvGrpSpPr>
            <p:cNvPr id="1061" name="그룹 1060"/>
            <p:cNvGrpSpPr/>
            <p:nvPr/>
          </p:nvGrpSpPr>
          <p:grpSpPr>
            <a:xfrm>
              <a:off x="5690271" y="889549"/>
              <a:ext cx="348901" cy="350110"/>
              <a:chOff x="5647061" y="889549"/>
              <a:chExt cx="348901" cy="350110"/>
            </a:xfrm>
          </p:grpSpPr>
          <p:sp>
            <p:nvSpPr>
              <p:cNvPr id="214" name="Oval 67"/>
              <p:cNvSpPr>
                <a:spLocks noChangeArrowheads="1"/>
              </p:cNvSpPr>
              <p:nvPr/>
            </p:nvSpPr>
            <p:spPr bwMode="auto">
              <a:xfrm>
                <a:off x="5647061" y="889549"/>
                <a:ext cx="348901" cy="35011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grpSp>
            <p:nvGrpSpPr>
              <p:cNvPr id="194" name="Group 410"/>
              <p:cNvGrpSpPr/>
              <p:nvPr/>
            </p:nvGrpSpPr>
            <p:grpSpPr>
              <a:xfrm>
                <a:off x="5708282" y="965529"/>
                <a:ext cx="226459" cy="198151"/>
                <a:chOff x="2336800" y="2800350"/>
                <a:chExt cx="406400" cy="355600"/>
              </a:xfrm>
              <a:solidFill>
                <a:schemeClr val="bg1"/>
              </a:solidFill>
            </p:grpSpPr>
            <p:sp>
              <p:nvSpPr>
                <p:cNvPr id="195" name="Freeform 123"/>
                <p:cNvSpPr>
                  <a:spLocks noEditPoints="1"/>
                </p:cNvSpPr>
                <p:nvPr/>
              </p:nvSpPr>
              <p:spPr bwMode="auto">
                <a:xfrm>
                  <a:off x="2336800" y="2800350"/>
                  <a:ext cx="406400" cy="292100"/>
                </a:xfrm>
                <a:custGeom>
                  <a:avLst/>
                  <a:gdLst/>
                  <a:ahLst/>
                  <a:cxnLst>
                    <a:cxn ang="0">
                      <a:pos x="256" y="48"/>
                    </a:cxn>
                    <a:cxn ang="0">
                      <a:pos x="250" y="34"/>
                    </a:cxn>
                    <a:cxn ang="0">
                      <a:pos x="238" y="24"/>
                    </a:cxn>
                    <a:cxn ang="0">
                      <a:pos x="134" y="0"/>
                    </a:cxn>
                    <a:cxn ang="0">
                      <a:pos x="128" y="0"/>
                    </a:cxn>
                    <a:cxn ang="0">
                      <a:pos x="18" y="24"/>
                    </a:cxn>
                    <a:cxn ang="0">
                      <a:pos x="12" y="28"/>
                    </a:cxn>
                    <a:cxn ang="0">
                      <a:pos x="2" y="40"/>
                    </a:cxn>
                    <a:cxn ang="0">
                      <a:pos x="0" y="48"/>
                    </a:cxn>
                    <a:cxn ang="0">
                      <a:pos x="6" y="62"/>
                    </a:cxn>
                    <a:cxn ang="0">
                      <a:pos x="18" y="72"/>
                    </a:cxn>
                    <a:cxn ang="0">
                      <a:pos x="40" y="144"/>
                    </a:cxn>
                    <a:cxn ang="0">
                      <a:pos x="42" y="152"/>
                    </a:cxn>
                    <a:cxn ang="0">
                      <a:pos x="52" y="166"/>
                    </a:cxn>
                    <a:cxn ang="0">
                      <a:pos x="72" y="176"/>
                    </a:cxn>
                    <a:cxn ang="0">
                      <a:pos x="106" y="184"/>
                    </a:cxn>
                    <a:cxn ang="0">
                      <a:pos x="128" y="184"/>
                    </a:cxn>
                    <a:cxn ang="0">
                      <a:pos x="168" y="180"/>
                    </a:cxn>
                    <a:cxn ang="0">
                      <a:pos x="196" y="172"/>
                    </a:cxn>
                    <a:cxn ang="0">
                      <a:pos x="212" y="160"/>
                    </a:cxn>
                    <a:cxn ang="0">
                      <a:pos x="216" y="144"/>
                    </a:cxn>
                    <a:cxn ang="0">
                      <a:pos x="238" y="72"/>
                    </a:cxn>
                    <a:cxn ang="0">
                      <a:pos x="244" y="68"/>
                    </a:cxn>
                    <a:cxn ang="0">
                      <a:pos x="254" y="56"/>
                    </a:cxn>
                    <a:cxn ang="0">
                      <a:pos x="200" y="144"/>
                    </a:cxn>
                    <a:cxn ang="0">
                      <a:pos x="198" y="148"/>
                    </a:cxn>
                    <a:cxn ang="0">
                      <a:pos x="190" y="156"/>
                    </a:cxn>
                    <a:cxn ang="0">
                      <a:pos x="172" y="162"/>
                    </a:cxn>
                    <a:cxn ang="0">
                      <a:pos x="144" y="168"/>
                    </a:cxn>
                    <a:cxn ang="0">
                      <a:pos x="128" y="168"/>
                    </a:cxn>
                    <a:cxn ang="0">
                      <a:pos x="96" y="166"/>
                    </a:cxn>
                    <a:cxn ang="0">
                      <a:pos x="74" y="160"/>
                    </a:cxn>
                    <a:cxn ang="0">
                      <a:pos x="60" y="152"/>
                    </a:cxn>
                    <a:cxn ang="0">
                      <a:pos x="56" y="144"/>
                    </a:cxn>
                    <a:cxn ang="0">
                      <a:pos x="122" y="96"/>
                    </a:cxn>
                    <a:cxn ang="0">
                      <a:pos x="128" y="96"/>
                    </a:cxn>
                    <a:cxn ang="0">
                      <a:pos x="134" y="96"/>
                    </a:cxn>
                    <a:cxn ang="0">
                      <a:pos x="200" y="144"/>
                    </a:cxn>
                    <a:cxn ang="0">
                      <a:pos x="130" y="80"/>
                    </a:cxn>
                    <a:cxn ang="0">
                      <a:pos x="128" y="80"/>
                    </a:cxn>
                    <a:cxn ang="0">
                      <a:pos x="22" y="56"/>
                    </a:cxn>
                    <a:cxn ang="0">
                      <a:pos x="18" y="52"/>
                    </a:cxn>
                    <a:cxn ang="0">
                      <a:pos x="16" y="48"/>
                    </a:cxn>
                    <a:cxn ang="0">
                      <a:pos x="22" y="40"/>
                    </a:cxn>
                    <a:cxn ang="0">
                      <a:pos x="126" y="16"/>
                    </a:cxn>
                    <a:cxn ang="0">
                      <a:pos x="128" y="16"/>
                    </a:cxn>
                    <a:cxn ang="0">
                      <a:pos x="234" y="40"/>
                    </a:cxn>
                    <a:cxn ang="0">
                      <a:pos x="238" y="44"/>
                    </a:cxn>
                    <a:cxn ang="0">
                      <a:pos x="240" y="48"/>
                    </a:cxn>
                    <a:cxn ang="0">
                      <a:pos x="234" y="56"/>
                    </a:cxn>
                  </a:cxnLst>
                  <a:rect l="0" t="0" r="r" b="b"/>
                  <a:pathLst>
                    <a:path w="256" h="184">
                      <a:moveTo>
                        <a:pt x="256" y="48"/>
                      </a:moveTo>
                      <a:lnTo>
                        <a:pt x="256" y="48"/>
                      </a:lnTo>
                      <a:lnTo>
                        <a:pt x="254" y="40"/>
                      </a:lnTo>
                      <a:lnTo>
                        <a:pt x="250" y="34"/>
                      </a:lnTo>
                      <a:lnTo>
                        <a:pt x="244" y="28"/>
                      </a:lnTo>
                      <a:lnTo>
                        <a:pt x="238" y="24"/>
                      </a:lnTo>
                      <a:lnTo>
                        <a:pt x="134" y="0"/>
                      </a:lnTo>
                      <a:lnTo>
                        <a:pt x="134" y="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22" y="0"/>
                      </a:lnTo>
                      <a:lnTo>
                        <a:pt x="18" y="24"/>
                      </a:lnTo>
                      <a:lnTo>
                        <a:pt x="18" y="24"/>
                      </a:lnTo>
                      <a:lnTo>
                        <a:pt x="12" y="28"/>
                      </a:lnTo>
                      <a:lnTo>
                        <a:pt x="6" y="34"/>
                      </a:lnTo>
                      <a:lnTo>
                        <a:pt x="2" y="40"/>
                      </a:lnTo>
                      <a:lnTo>
                        <a:pt x="0" y="48"/>
                      </a:lnTo>
                      <a:lnTo>
                        <a:pt x="0" y="48"/>
                      </a:lnTo>
                      <a:lnTo>
                        <a:pt x="2" y="56"/>
                      </a:lnTo>
                      <a:lnTo>
                        <a:pt x="6" y="62"/>
                      </a:lnTo>
                      <a:lnTo>
                        <a:pt x="12" y="68"/>
                      </a:lnTo>
                      <a:lnTo>
                        <a:pt x="18" y="72"/>
                      </a:lnTo>
                      <a:lnTo>
                        <a:pt x="40" y="76"/>
                      </a:lnTo>
                      <a:lnTo>
                        <a:pt x="40" y="144"/>
                      </a:lnTo>
                      <a:lnTo>
                        <a:pt x="40" y="144"/>
                      </a:lnTo>
                      <a:lnTo>
                        <a:pt x="42" y="152"/>
                      </a:lnTo>
                      <a:lnTo>
                        <a:pt x="44" y="160"/>
                      </a:lnTo>
                      <a:lnTo>
                        <a:pt x="52" y="166"/>
                      </a:lnTo>
                      <a:lnTo>
                        <a:pt x="60" y="172"/>
                      </a:lnTo>
                      <a:lnTo>
                        <a:pt x="72" y="176"/>
                      </a:lnTo>
                      <a:lnTo>
                        <a:pt x="88" y="180"/>
                      </a:lnTo>
                      <a:lnTo>
                        <a:pt x="106" y="184"/>
                      </a:lnTo>
                      <a:lnTo>
                        <a:pt x="128" y="184"/>
                      </a:lnTo>
                      <a:lnTo>
                        <a:pt x="128" y="184"/>
                      </a:lnTo>
                      <a:lnTo>
                        <a:pt x="150" y="184"/>
                      </a:lnTo>
                      <a:lnTo>
                        <a:pt x="168" y="180"/>
                      </a:lnTo>
                      <a:lnTo>
                        <a:pt x="184" y="176"/>
                      </a:lnTo>
                      <a:lnTo>
                        <a:pt x="196" y="172"/>
                      </a:lnTo>
                      <a:lnTo>
                        <a:pt x="204" y="166"/>
                      </a:lnTo>
                      <a:lnTo>
                        <a:pt x="212" y="160"/>
                      </a:lnTo>
                      <a:lnTo>
                        <a:pt x="214" y="152"/>
                      </a:lnTo>
                      <a:lnTo>
                        <a:pt x="216" y="144"/>
                      </a:lnTo>
                      <a:lnTo>
                        <a:pt x="216" y="76"/>
                      </a:lnTo>
                      <a:lnTo>
                        <a:pt x="238" y="72"/>
                      </a:lnTo>
                      <a:lnTo>
                        <a:pt x="238" y="72"/>
                      </a:lnTo>
                      <a:lnTo>
                        <a:pt x="244" y="68"/>
                      </a:lnTo>
                      <a:lnTo>
                        <a:pt x="250" y="62"/>
                      </a:lnTo>
                      <a:lnTo>
                        <a:pt x="254" y="56"/>
                      </a:lnTo>
                      <a:lnTo>
                        <a:pt x="256" y="48"/>
                      </a:lnTo>
                      <a:close/>
                      <a:moveTo>
                        <a:pt x="200" y="144"/>
                      </a:moveTo>
                      <a:lnTo>
                        <a:pt x="200" y="144"/>
                      </a:lnTo>
                      <a:lnTo>
                        <a:pt x="198" y="148"/>
                      </a:lnTo>
                      <a:lnTo>
                        <a:pt x="196" y="152"/>
                      </a:lnTo>
                      <a:lnTo>
                        <a:pt x="190" y="156"/>
                      </a:lnTo>
                      <a:lnTo>
                        <a:pt x="182" y="160"/>
                      </a:lnTo>
                      <a:lnTo>
                        <a:pt x="172" y="162"/>
                      </a:lnTo>
                      <a:lnTo>
                        <a:pt x="160" y="166"/>
                      </a:lnTo>
                      <a:lnTo>
                        <a:pt x="144" y="168"/>
                      </a:lnTo>
                      <a:lnTo>
                        <a:pt x="128" y="168"/>
                      </a:lnTo>
                      <a:lnTo>
                        <a:pt x="128" y="168"/>
                      </a:lnTo>
                      <a:lnTo>
                        <a:pt x="112" y="168"/>
                      </a:lnTo>
                      <a:lnTo>
                        <a:pt x="96" y="166"/>
                      </a:lnTo>
                      <a:lnTo>
                        <a:pt x="84" y="162"/>
                      </a:lnTo>
                      <a:lnTo>
                        <a:pt x="74" y="160"/>
                      </a:lnTo>
                      <a:lnTo>
                        <a:pt x="66" y="156"/>
                      </a:lnTo>
                      <a:lnTo>
                        <a:pt x="60" y="152"/>
                      </a:lnTo>
                      <a:lnTo>
                        <a:pt x="58" y="148"/>
                      </a:lnTo>
                      <a:lnTo>
                        <a:pt x="56" y="144"/>
                      </a:lnTo>
                      <a:lnTo>
                        <a:pt x="56" y="80"/>
                      </a:lnTo>
                      <a:lnTo>
                        <a:pt x="122" y="96"/>
                      </a:lnTo>
                      <a:lnTo>
                        <a:pt x="122" y="96"/>
                      </a:lnTo>
                      <a:lnTo>
                        <a:pt x="128" y="96"/>
                      </a:lnTo>
                      <a:lnTo>
                        <a:pt x="128" y="96"/>
                      </a:lnTo>
                      <a:lnTo>
                        <a:pt x="134" y="96"/>
                      </a:lnTo>
                      <a:lnTo>
                        <a:pt x="200" y="80"/>
                      </a:lnTo>
                      <a:lnTo>
                        <a:pt x="200" y="144"/>
                      </a:lnTo>
                      <a:close/>
                      <a:moveTo>
                        <a:pt x="130" y="80"/>
                      </a:moveTo>
                      <a:lnTo>
                        <a:pt x="130" y="80"/>
                      </a:lnTo>
                      <a:lnTo>
                        <a:pt x="128" y="80"/>
                      </a:lnTo>
                      <a:lnTo>
                        <a:pt x="128" y="80"/>
                      </a:lnTo>
                      <a:lnTo>
                        <a:pt x="126" y="80"/>
                      </a:lnTo>
                      <a:lnTo>
                        <a:pt x="22" y="56"/>
                      </a:lnTo>
                      <a:lnTo>
                        <a:pt x="22" y="56"/>
                      </a:lnTo>
                      <a:lnTo>
                        <a:pt x="18" y="52"/>
                      </a:lnTo>
                      <a:lnTo>
                        <a:pt x="16" y="48"/>
                      </a:lnTo>
                      <a:lnTo>
                        <a:pt x="16" y="48"/>
                      </a:lnTo>
                      <a:lnTo>
                        <a:pt x="18" y="44"/>
                      </a:lnTo>
                      <a:lnTo>
                        <a:pt x="22" y="40"/>
                      </a:lnTo>
                      <a:lnTo>
                        <a:pt x="126" y="16"/>
                      </a:lnTo>
                      <a:lnTo>
                        <a:pt x="126" y="16"/>
                      </a:lnTo>
                      <a:lnTo>
                        <a:pt x="128" y="16"/>
                      </a:lnTo>
                      <a:lnTo>
                        <a:pt x="128" y="16"/>
                      </a:lnTo>
                      <a:lnTo>
                        <a:pt x="130" y="16"/>
                      </a:lnTo>
                      <a:lnTo>
                        <a:pt x="234" y="40"/>
                      </a:lnTo>
                      <a:lnTo>
                        <a:pt x="234" y="40"/>
                      </a:lnTo>
                      <a:lnTo>
                        <a:pt x="238" y="44"/>
                      </a:lnTo>
                      <a:lnTo>
                        <a:pt x="240" y="48"/>
                      </a:lnTo>
                      <a:lnTo>
                        <a:pt x="240" y="48"/>
                      </a:lnTo>
                      <a:lnTo>
                        <a:pt x="238" y="52"/>
                      </a:lnTo>
                      <a:lnTo>
                        <a:pt x="234" y="56"/>
                      </a:lnTo>
                      <a:lnTo>
                        <a:pt x="130" y="8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 sz="1800"/>
                </a:p>
              </p:txBody>
            </p:sp>
            <p:sp>
              <p:nvSpPr>
                <p:cNvPr id="196" name="Freeform 127"/>
                <p:cNvSpPr>
                  <a:spLocks/>
                </p:cNvSpPr>
                <p:nvPr/>
              </p:nvSpPr>
              <p:spPr bwMode="auto">
                <a:xfrm>
                  <a:off x="2705100" y="2927350"/>
                  <a:ext cx="25400" cy="139700"/>
                </a:xfrm>
                <a:custGeom>
                  <a:avLst/>
                  <a:gdLst/>
                  <a:ahLst/>
                  <a:cxnLst>
                    <a:cxn ang="0">
                      <a:pos x="0" y="8"/>
                    </a:cxn>
                    <a:cxn ang="0">
                      <a:pos x="0" y="80"/>
                    </a:cxn>
                    <a:cxn ang="0">
                      <a:pos x="0" y="80"/>
                    </a:cxn>
                    <a:cxn ang="0">
                      <a:pos x="0" y="84"/>
                    </a:cxn>
                    <a:cxn ang="0">
                      <a:pos x="2" y="86"/>
                    </a:cxn>
                    <a:cxn ang="0">
                      <a:pos x="4" y="88"/>
                    </a:cxn>
                    <a:cxn ang="0">
                      <a:pos x="8" y="88"/>
                    </a:cxn>
                    <a:cxn ang="0">
                      <a:pos x="8" y="88"/>
                    </a:cxn>
                    <a:cxn ang="0">
                      <a:pos x="12" y="88"/>
                    </a:cxn>
                    <a:cxn ang="0">
                      <a:pos x="14" y="86"/>
                    </a:cxn>
                    <a:cxn ang="0">
                      <a:pos x="16" y="84"/>
                    </a:cxn>
                    <a:cxn ang="0">
                      <a:pos x="16" y="80"/>
                    </a:cxn>
                    <a:cxn ang="0">
                      <a:pos x="16" y="8"/>
                    </a:cxn>
                    <a:cxn ang="0">
                      <a:pos x="16" y="8"/>
                    </a:cxn>
                    <a:cxn ang="0">
                      <a:pos x="16" y="4"/>
                    </a:cxn>
                    <a:cxn ang="0">
                      <a:pos x="14" y="2"/>
                    </a:cxn>
                    <a:cxn ang="0">
                      <a:pos x="12" y="0"/>
                    </a:cxn>
                    <a:cxn ang="0">
                      <a:pos x="8" y="0"/>
                    </a:cxn>
                    <a:cxn ang="0">
                      <a:pos x="8" y="0"/>
                    </a:cxn>
                    <a:cxn ang="0">
                      <a:pos x="4" y="0"/>
                    </a:cxn>
                    <a:cxn ang="0">
                      <a:pos x="2" y="2"/>
                    </a:cxn>
                    <a:cxn ang="0">
                      <a:pos x="0" y="4"/>
                    </a:cxn>
                    <a:cxn ang="0">
                      <a:pos x="0" y="8"/>
                    </a:cxn>
                  </a:cxnLst>
                  <a:rect l="0" t="0" r="r" b="b"/>
                  <a:pathLst>
                    <a:path w="16" h="88">
                      <a:moveTo>
                        <a:pt x="0" y="8"/>
                      </a:moveTo>
                      <a:lnTo>
                        <a:pt x="0" y="80"/>
                      </a:lnTo>
                      <a:lnTo>
                        <a:pt x="0" y="80"/>
                      </a:lnTo>
                      <a:lnTo>
                        <a:pt x="0" y="84"/>
                      </a:lnTo>
                      <a:lnTo>
                        <a:pt x="2" y="86"/>
                      </a:lnTo>
                      <a:lnTo>
                        <a:pt x="4" y="88"/>
                      </a:lnTo>
                      <a:lnTo>
                        <a:pt x="8" y="88"/>
                      </a:lnTo>
                      <a:lnTo>
                        <a:pt x="8" y="88"/>
                      </a:lnTo>
                      <a:lnTo>
                        <a:pt x="12" y="88"/>
                      </a:lnTo>
                      <a:lnTo>
                        <a:pt x="14" y="86"/>
                      </a:lnTo>
                      <a:lnTo>
                        <a:pt x="16" y="84"/>
                      </a:lnTo>
                      <a:lnTo>
                        <a:pt x="16" y="80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4"/>
                      </a:lnTo>
                      <a:lnTo>
                        <a:pt x="14" y="2"/>
                      </a:lnTo>
                      <a:lnTo>
                        <a:pt x="12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 sz="1800"/>
                </a:p>
              </p:txBody>
            </p:sp>
            <p:sp>
              <p:nvSpPr>
                <p:cNvPr id="197" name="Freeform 129"/>
                <p:cNvSpPr>
                  <a:spLocks/>
                </p:cNvSpPr>
                <p:nvPr/>
              </p:nvSpPr>
              <p:spPr bwMode="auto">
                <a:xfrm>
                  <a:off x="2692400" y="3079750"/>
                  <a:ext cx="50800" cy="76200"/>
                </a:xfrm>
                <a:custGeom>
                  <a:avLst/>
                  <a:gdLst/>
                  <a:ahLst/>
                  <a:cxnLst>
                    <a:cxn ang="0">
                      <a:pos x="16" y="0"/>
                    </a:cxn>
                    <a:cxn ang="0">
                      <a:pos x="16" y="0"/>
                    </a:cxn>
                    <a:cxn ang="0">
                      <a:pos x="12" y="2"/>
                    </a:cxn>
                    <a:cxn ang="0">
                      <a:pos x="10" y="4"/>
                    </a:cxn>
                    <a:cxn ang="0">
                      <a:pos x="4" y="12"/>
                    </a:cxn>
                    <a:cxn ang="0">
                      <a:pos x="2" y="24"/>
                    </a:cxn>
                    <a:cxn ang="0">
                      <a:pos x="0" y="32"/>
                    </a:cxn>
                    <a:cxn ang="0">
                      <a:pos x="0" y="32"/>
                    </a:cxn>
                    <a:cxn ang="0">
                      <a:pos x="2" y="38"/>
                    </a:cxn>
                    <a:cxn ang="0">
                      <a:pos x="4" y="44"/>
                    </a:cxn>
                    <a:cxn ang="0">
                      <a:pos x="10" y="46"/>
                    </a:cxn>
                    <a:cxn ang="0">
                      <a:pos x="16" y="48"/>
                    </a:cxn>
                    <a:cxn ang="0">
                      <a:pos x="16" y="48"/>
                    </a:cxn>
                    <a:cxn ang="0">
                      <a:pos x="22" y="46"/>
                    </a:cxn>
                    <a:cxn ang="0">
                      <a:pos x="28" y="44"/>
                    </a:cxn>
                    <a:cxn ang="0">
                      <a:pos x="30" y="38"/>
                    </a:cxn>
                    <a:cxn ang="0">
                      <a:pos x="32" y="32"/>
                    </a:cxn>
                    <a:cxn ang="0">
                      <a:pos x="32" y="32"/>
                    </a:cxn>
                    <a:cxn ang="0">
                      <a:pos x="30" y="24"/>
                    </a:cxn>
                    <a:cxn ang="0">
                      <a:pos x="28" y="12"/>
                    </a:cxn>
                    <a:cxn ang="0">
                      <a:pos x="22" y="4"/>
                    </a:cxn>
                    <a:cxn ang="0">
                      <a:pos x="20" y="2"/>
                    </a:cxn>
                    <a:cxn ang="0">
                      <a:pos x="16" y="0"/>
                    </a:cxn>
                  </a:cxnLst>
                  <a:rect l="0" t="0" r="r" b="b"/>
                  <a:pathLst>
                    <a:path w="32" h="48">
                      <a:moveTo>
                        <a:pt x="16" y="0"/>
                      </a:moveTo>
                      <a:lnTo>
                        <a:pt x="16" y="0"/>
                      </a:lnTo>
                      <a:lnTo>
                        <a:pt x="12" y="2"/>
                      </a:lnTo>
                      <a:lnTo>
                        <a:pt x="10" y="4"/>
                      </a:lnTo>
                      <a:lnTo>
                        <a:pt x="4" y="12"/>
                      </a:lnTo>
                      <a:lnTo>
                        <a:pt x="2" y="24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2" y="38"/>
                      </a:lnTo>
                      <a:lnTo>
                        <a:pt x="4" y="44"/>
                      </a:lnTo>
                      <a:lnTo>
                        <a:pt x="10" y="46"/>
                      </a:lnTo>
                      <a:lnTo>
                        <a:pt x="16" y="48"/>
                      </a:lnTo>
                      <a:lnTo>
                        <a:pt x="16" y="48"/>
                      </a:lnTo>
                      <a:lnTo>
                        <a:pt x="22" y="46"/>
                      </a:lnTo>
                      <a:lnTo>
                        <a:pt x="28" y="44"/>
                      </a:lnTo>
                      <a:lnTo>
                        <a:pt x="30" y="38"/>
                      </a:lnTo>
                      <a:lnTo>
                        <a:pt x="32" y="32"/>
                      </a:lnTo>
                      <a:lnTo>
                        <a:pt x="32" y="32"/>
                      </a:lnTo>
                      <a:lnTo>
                        <a:pt x="30" y="24"/>
                      </a:lnTo>
                      <a:lnTo>
                        <a:pt x="28" y="12"/>
                      </a:lnTo>
                      <a:lnTo>
                        <a:pt x="22" y="4"/>
                      </a:lnTo>
                      <a:lnTo>
                        <a:pt x="20" y="2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 sz="1800"/>
                </a:p>
              </p:txBody>
            </p:sp>
          </p:grpSp>
        </p:grpSp>
        <p:grpSp>
          <p:nvGrpSpPr>
            <p:cNvPr id="1058" name="그룹 1057"/>
            <p:cNvGrpSpPr/>
            <p:nvPr/>
          </p:nvGrpSpPr>
          <p:grpSpPr>
            <a:xfrm>
              <a:off x="2937694" y="1312268"/>
              <a:ext cx="348901" cy="350110"/>
              <a:chOff x="2894484" y="1312268"/>
              <a:chExt cx="348901" cy="350110"/>
            </a:xfrm>
          </p:grpSpPr>
          <p:sp>
            <p:nvSpPr>
              <p:cNvPr id="211" name="Oval 67"/>
              <p:cNvSpPr>
                <a:spLocks noChangeArrowheads="1"/>
              </p:cNvSpPr>
              <p:nvPr/>
            </p:nvSpPr>
            <p:spPr bwMode="auto">
              <a:xfrm>
                <a:off x="2894484" y="1312268"/>
                <a:ext cx="348901" cy="35011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grpSp>
            <p:nvGrpSpPr>
              <p:cNvPr id="198" name="Group 470"/>
              <p:cNvGrpSpPr/>
              <p:nvPr/>
            </p:nvGrpSpPr>
            <p:grpSpPr>
              <a:xfrm>
                <a:off x="2965998" y="1390821"/>
                <a:ext cx="205872" cy="193004"/>
                <a:chOff x="6400800" y="2800350"/>
                <a:chExt cx="406400" cy="381000"/>
              </a:xfrm>
              <a:solidFill>
                <a:schemeClr val="bg1"/>
              </a:solidFill>
            </p:grpSpPr>
            <p:sp>
              <p:nvSpPr>
                <p:cNvPr id="199" name="Freeform 46"/>
                <p:cNvSpPr>
                  <a:spLocks noEditPoints="1"/>
                </p:cNvSpPr>
                <p:nvPr/>
              </p:nvSpPr>
              <p:spPr bwMode="auto">
                <a:xfrm>
                  <a:off x="6451600" y="2851150"/>
                  <a:ext cx="304800" cy="203200"/>
                </a:xfrm>
                <a:custGeom>
                  <a:avLst/>
                  <a:gdLst/>
                  <a:ahLst/>
                  <a:cxnLst>
                    <a:cxn ang="0">
                      <a:pos x="184" y="0"/>
                    </a:cxn>
                    <a:cxn ang="0">
                      <a:pos x="8" y="0"/>
                    </a:cxn>
                    <a:cxn ang="0">
                      <a:pos x="8" y="0"/>
                    </a:cxn>
                    <a:cxn ang="0">
                      <a:pos x="4" y="0"/>
                    </a:cxn>
                    <a:cxn ang="0">
                      <a:pos x="2" y="2"/>
                    </a:cxn>
                    <a:cxn ang="0">
                      <a:pos x="0" y="4"/>
                    </a:cxn>
                    <a:cxn ang="0">
                      <a:pos x="0" y="8"/>
                    </a:cxn>
                    <a:cxn ang="0">
                      <a:pos x="0" y="120"/>
                    </a:cxn>
                    <a:cxn ang="0">
                      <a:pos x="0" y="120"/>
                    </a:cxn>
                    <a:cxn ang="0">
                      <a:pos x="0" y="124"/>
                    </a:cxn>
                    <a:cxn ang="0">
                      <a:pos x="2" y="126"/>
                    </a:cxn>
                    <a:cxn ang="0">
                      <a:pos x="4" y="128"/>
                    </a:cxn>
                    <a:cxn ang="0">
                      <a:pos x="8" y="128"/>
                    </a:cxn>
                    <a:cxn ang="0">
                      <a:pos x="184" y="128"/>
                    </a:cxn>
                    <a:cxn ang="0">
                      <a:pos x="184" y="128"/>
                    </a:cxn>
                    <a:cxn ang="0">
                      <a:pos x="188" y="128"/>
                    </a:cxn>
                    <a:cxn ang="0">
                      <a:pos x="190" y="126"/>
                    </a:cxn>
                    <a:cxn ang="0">
                      <a:pos x="192" y="124"/>
                    </a:cxn>
                    <a:cxn ang="0">
                      <a:pos x="192" y="120"/>
                    </a:cxn>
                    <a:cxn ang="0">
                      <a:pos x="192" y="8"/>
                    </a:cxn>
                    <a:cxn ang="0">
                      <a:pos x="192" y="8"/>
                    </a:cxn>
                    <a:cxn ang="0">
                      <a:pos x="192" y="4"/>
                    </a:cxn>
                    <a:cxn ang="0">
                      <a:pos x="190" y="2"/>
                    </a:cxn>
                    <a:cxn ang="0">
                      <a:pos x="188" y="0"/>
                    </a:cxn>
                    <a:cxn ang="0">
                      <a:pos x="184" y="0"/>
                    </a:cxn>
                    <a:cxn ang="0">
                      <a:pos x="184" y="120"/>
                    </a:cxn>
                    <a:cxn ang="0">
                      <a:pos x="8" y="120"/>
                    </a:cxn>
                    <a:cxn ang="0">
                      <a:pos x="8" y="8"/>
                    </a:cxn>
                    <a:cxn ang="0">
                      <a:pos x="184" y="8"/>
                    </a:cxn>
                    <a:cxn ang="0">
                      <a:pos x="184" y="120"/>
                    </a:cxn>
                  </a:cxnLst>
                  <a:rect l="0" t="0" r="r" b="b"/>
                  <a:pathLst>
                    <a:path w="192" h="128">
                      <a:moveTo>
                        <a:pt x="184" y="0"/>
                      </a:move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8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4"/>
                      </a:lnTo>
                      <a:lnTo>
                        <a:pt x="2" y="126"/>
                      </a:lnTo>
                      <a:lnTo>
                        <a:pt x="4" y="128"/>
                      </a:lnTo>
                      <a:lnTo>
                        <a:pt x="8" y="128"/>
                      </a:lnTo>
                      <a:lnTo>
                        <a:pt x="184" y="128"/>
                      </a:lnTo>
                      <a:lnTo>
                        <a:pt x="184" y="128"/>
                      </a:lnTo>
                      <a:lnTo>
                        <a:pt x="188" y="128"/>
                      </a:lnTo>
                      <a:lnTo>
                        <a:pt x="190" y="126"/>
                      </a:lnTo>
                      <a:lnTo>
                        <a:pt x="192" y="124"/>
                      </a:lnTo>
                      <a:lnTo>
                        <a:pt x="192" y="120"/>
                      </a:lnTo>
                      <a:lnTo>
                        <a:pt x="192" y="8"/>
                      </a:lnTo>
                      <a:lnTo>
                        <a:pt x="192" y="8"/>
                      </a:lnTo>
                      <a:lnTo>
                        <a:pt x="192" y="4"/>
                      </a:lnTo>
                      <a:lnTo>
                        <a:pt x="190" y="2"/>
                      </a:lnTo>
                      <a:lnTo>
                        <a:pt x="188" y="0"/>
                      </a:lnTo>
                      <a:lnTo>
                        <a:pt x="184" y="0"/>
                      </a:lnTo>
                      <a:close/>
                      <a:moveTo>
                        <a:pt x="184" y="120"/>
                      </a:moveTo>
                      <a:lnTo>
                        <a:pt x="8" y="120"/>
                      </a:lnTo>
                      <a:lnTo>
                        <a:pt x="8" y="8"/>
                      </a:lnTo>
                      <a:lnTo>
                        <a:pt x="184" y="8"/>
                      </a:lnTo>
                      <a:lnTo>
                        <a:pt x="184" y="12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 sz="1800"/>
                </a:p>
              </p:txBody>
            </p:sp>
            <p:sp>
              <p:nvSpPr>
                <p:cNvPr id="200" name="Freeform 49"/>
                <p:cNvSpPr>
                  <a:spLocks noEditPoints="1"/>
                </p:cNvSpPr>
                <p:nvPr/>
              </p:nvSpPr>
              <p:spPr bwMode="auto">
                <a:xfrm>
                  <a:off x="6400800" y="2800350"/>
                  <a:ext cx="406400" cy="381000"/>
                </a:xfrm>
                <a:custGeom>
                  <a:avLst/>
                  <a:gdLst/>
                  <a:ahLst/>
                  <a:cxnLst>
                    <a:cxn ang="0">
                      <a:pos x="24" y="0"/>
                    </a:cxn>
                    <a:cxn ang="0">
                      <a:pos x="14" y="2"/>
                    </a:cxn>
                    <a:cxn ang="0">
                      <a:pos x="2" y="14"/>
                    </a:cxn>
                    <a:cxn ang="0">
                      <a:pos x="0" y="184"/>
                    </a:cxn>
                    <a:cxn ang="0">
                      <a:pos x="2" y="194"/>
                    </a:cxn>
                    <a:cxn ang="0">
                      <a:pos x="14" y="206"/>
                    </a:cxn>
                    <a:cxn ang="0">
                      <a:pos x="104" y="208"/>
                    </a:cxn>
                    <a:cxn ang="0">
                      <a:pos x="54" y="224"/>
                    </a:cxn>
                    <a:cxn ang="0">
                      <a:pos x="50" y="228"/>
                    </a:cxn>
                    <a:cxn ang="0">
                      <a:pos x="48" y="232"/>
                    </a:cxn>
                    <a:cxn ang="0">
                      <a:pos x="50" y="238"/>
                    </a:cxn>
                    <a:cxn ang="0">
                      <a:pos x="56" y="240"/>
                    </a:cxn>
                    <a:cxn ang="0">
                      <a:pos x="200" y="240"/>
                    </a:cxn>
                    <a:cxn ang="0">
                      <a:pos x="206" y="238"/>
                    </a:cxn>
                    <a:cxn ang="0">
                      <a:pos x="208" y="232"/>
                    </a:cxn>
                    <a:cxn ang="0">
                      <a:pos x="206" y="228"/>
                    </a:cxn>
                    <a:cxn ang="0">
                      <a:pos x="152" y="218"/>
                    </a:cxn>
                    <a:cxn ang="0">
                      <a:pos x="232" y="208"/>
                    </a:cxn>
                    <a:cxn ang="0">
                      <a:pos x="242" y="206"/>
                    </a:cxn>
                    <a:cxn ang="0">
                      <a:pos x="254" y="194"/>
                    </a:cxn>
                    <a:cxn ang="0">
                      <a:pos x="256" y="24"/>
                    </a:cxn>
                    <a:cxn ang="0">
                      <a:pos x="254" y="14"/>
                    </a:cxn>
                    <a:cxn ang="0">
                      <a:pos x="242" y="2"/>
                    </a:cxn>
                    <a:cxn ang="0">
                      <a:pos x="240" y="184"/>
                    </a:cxn>
                    <a:cxn ang="0">
                      <a:pos x="240" y="188"/>
                    </a:cxn>
                    <a:cxn ang="0">
                      <a:pos x="236" y="192"/>
                    </a:cxn>
                    <a:cxn ang="0">
                      <a:pos x="160" y="192"/>
                    </a:cxn>
                    <a:cxn ang="0">
                      <a:pos x="24" y="192"/>
                    </a:cxn>
                    <a:cxn ang="0">
                      <a:pos x="20" y="192"/>
                    </a:cxn>
                    <a:cxn ang="0">
                      <a:pos x="16" y="188"/>
                    </a:cxn>
                    <a:cxn ang="0">
                      <a:pos x="16" y="24"/>
                    </a:cxn>
                    <a:cxn ang="0">
                      <a:pos x="16" y="20"/>
                    </a:cxn>
                    <a:cxn ang="0">
                      <a:pos x="20" y="16"/>
                    </a:cxn>
                    <a:cxn ang="0">
                      <a:pos x="232" y="16"/>
                    </a:cxn>
                    <a:cxn ang="0">
                      <a:pos x="236" y="16"/>
                    </a:cxn>
                    <a:cxn ang="0">
                      <a:pos x="240" y="20"/>
                    </a:cxn>
                    <a:cxn ang="0">
                      <a:pos x="240" y="184"/>
                    </a:cxn>
                  </a:cxnLst>
                  <a:rect l="0" t="0" r="r" b="b"/>
                  <a:pathLst>
                    <a:path w="256" h="240">
                      <a:moveTo>
                        <a:pt x="232" y="0"/>
                      </a:move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14" y="2"/>
                      </a:lnTo>
                      <a:lnTo>
                        <a:pt x="8" y="8"/>
                      </a:lnTo>
                      <a:lnTo>
                        <a:pt x="2" y="14"/>
                      </a:lnTo>
                      <a:lnTo>
                        <a:pt x="0" y="24"/>
                      </a:lnTo>
                      <a:lnTo>
                        <a:pt x="0" y="184"/>
                      </a:lnTo>
                      <a:lnTo>
                        <a:pt x="0" y="184"/>
                      </a:lnTo>
                      <a:lnTo>
                        <a:pt x="2" y="194"/>
                      </a:lnTo>
                      <a:lnTo>
                        <a:pt x="8" y="200"/>
                      </a:lnTo>
                      <a:lnTo>
                        <a:pt x="14" y="206"/>
                      </a:lnTo>
                      <a:lnTo>
                        <a:pt x="24" y="208"/>
                      </a:lnTo>
                      <a:lnTo>
                        <a:pt x="104" y="208"/>
                      </a:lnTo>
                      <a:lnTo>
                        <a:pt x="104" y="218"/>
                      </a:lnTo>
                      <a:lnTo>
                        <a:pt x="54" y="224"/>
                      </a:lnTo>
                      <a:lnTo>
                        <a:pt x="54" y="224"/>
                      </a:lnTo>
                      <a:lnTo>
                        <a:pt x="50" y="228"/>
                      </a:lnTo>
                      <a:lnTo>
                        <a:pt x="48" y="232"/>
                      </a:lnTo>
                      <a:lnTo>
                        <a:pt x="48" y="232"/>
                      </a:lnTo>
                      <a:lnTo>
                        <a:pt x="48" y="236"/>
                      </a:lnTo>
                      <a:lnTo>
                        <a:pt x="50" y="238"/>
                      </a:lnTo>
                      <a:lnTo>
                        <a:pt x="52" y="240"/>
                      </a:lnTo>
                      <a:lnTo>
                        <a:pt x="56" y="240"/>
                      </a:lnTo>
                      <a:lnTo>
                        <a:pt x="200" y="240"/>
                      </a:lnTo>
                      <a:lnTo>
                        <a:pt x="200" y="240"/>
                      </a:lnTo>
                      <a:lnTo>
                        <a:pt x="204" y="240"/>
                      </a:lnTo>
                      <a:lnTo>
                        <a:pt x="206" y="238"/>
                      </a:lnTo>
                      <a:lnTo>
                        <a:pt x="208" y="236"/>
                      </a:lnTo>
                      <a:lnTo>
                        <a:pt x="208" y="232"/>
                      </a:lnTo>
                      <a:lnTo>
                        <a:pt x="208" y="232"/>
                      </a:lnTo>
                      <a:lnTo>
                        <a:pt x="206" y="228"/>
                      </a:lnTo>
                      <a:lnTo>
                        <a:pt x="202" y="224"/>
                      </a:lnTo>
                      <a:lnTo>
                        <a:pt x="152" y="218"/>
                      </a:lnTo>
                      <a:lnTo>
                        <a:pt x="152" y="208"/>
                      </a:lnTo>
                      <a:lnTo>
                        <a:pt x="232" y="208"/>
                      </a:lnTo>
                      <a:lnTo>
                        <a:pt x="232" y="208"/>
                      </a:lnTo>
                      <a:lnTo>
                        <a:pt x="242" y="206"/>
                      </a:lnTo>
                      <a:lnTo>
                        <a:pt x="248" y="200"/>
                      </a:lnTo>
                      <a:lnTo>
                        <a:pt x="254" y="194"/>
                      </a:lnTo>
                      <a:lnTo>
                        <a:pt x="256" y="184"/>
                      </a:lnTo>
                      <a:lnTo>
                        <a:pt x="256" y="24"/>
                      </a:lnTo>
                      <a:lnTo>
                        <a:pt x="256" y="24"/>
                      </a:lnTo>
                      <a:lnTo>
                        <a:pt x="254" y="14"/>
                      </a:lnTo>
                      <a:lnTo>
                        <a:pt x="248" y="8"/>
                      </a:lnTo>
                      <a:lnTo>
                        <a:pt x="242" y="2"/>
                      </a:lnTo>
                      <a:lnTo>
                        <a:pt x="232" y="0"/>
                      </a:lnTo>
                      <a:close/>
                      <a:moveTo>
                        <a:pt x="240" y="184"/>
                      </a:moveTo>
                      <a:lnTo>
                        <a:pt x="240" y="184"/>
                      </a:lnTo>
                      <a:lnTo>
                        <a:pt x="240" y="188"/>
                      </a:lnTo>
                      <a:lnTo>
                        <a:pt x="238" y="190"/>
                      </a:lnTo>
                      <a:lnTo>
                        <a:pt x="236" y="192"/>
                      </a:lnTo>
                      <a:lnTo>
                        <a:pt x="232" y="192"/>
                      </a:lnTo>
                      <a:lnTo>
                        <a:pt x="160" y="192"/>
                      </a:lnTo>
                      <a:lnTo>
                        <a:pt x="96" y="192"/>
                      </a:lnTo>
                      <a:lnTo>
                        <a:pt x="24" y="192"/>
                      </a:lnTo>
                      <a:lnTo>
                        <a:pt x="24" y="192"/>
                      </a:lnTo>
                      <a:lnTo>
                        <a:pt x="20" y="192"/>
                      </a:lnTo>
                      <a:lnTo>
                        <a:pt x="18" y="190"/>
                      </a:lnTo>
                      <a:lnTo>
                        <a:pt x="16" y="188"/>
                      </a:lnTo>
                      <a:lnTo>
                        <a:pt x="16" y="18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6" y="20"/>
                      </a:lnTo>
                      <a:lnTo>
                        <a:pt x="18" y="18"/>
                      </a:lnTo>
                      <a:lnTo>
                        <a:pt x="20" y="16"/>
                      </a:lnTo>
                      <a:lnTo>
                        <a:pt x="24" y="16"/>
                      </a:lnTo>
                      <a:lnTo>
                        <a:pt x="232" y="16"/>
                      </a:lnTo>
                      <a:lnTo>
                        <a:pt x="232" y="16"/>
                      </a:lnTo>
                      <a:lnTo>
                        <a:pt x="236" y="16"/>
                      </a:lnTo>
                      <a:lnTo>
                        <a:pt x="238" y="18"/>
                      </a:lnTo>
                      <a:lnTo>
                        <a:pt x="240" y="20"/>
                      </a:lnTo>
                      <a:lnTo>
                        <a:pt x="240" y="24"/>
                      </a:lnTo>
                      <a:lnTo>
                        <a:pt x="240" y="18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 sz="1800"/>
                </a:p>
              </p:txBody>
            </p:sp>
          </p:grpSp>
        </p:grpSp>
        <p:grpSp>
          <p:nvGrpSpPr>
            <p:cNvPr id="1063" name="그룹 1062"/>
            <p:cNvGrpSpPr/>
            <p:nvPr/>
          </p:nvGrpSpPr>
          <p:grpSpPr>
            <a:xfrm>
              <a:off x="5336495" y="2594936"/>
              <a:ext cx="348901" cy="350110"/>
              <a:chOff x="5293285" y="2594936"/>
              <a:chExt cx="348901" cy="350110"/>
            </a:xfrm>
          </p:grpSpPr>
          <p:sp>
            <p:nvSpPr>
              <p:cNvPr id="216" name="Oval 67"/>
              <p:cNvSpPr>
                <a:spLocks noChangeArrowheads="1"/>
              </p:cNvSpPr>
              <p:nvPr/>
            </p:nvSpPr>
            <p:spPr bwMode="auto">
              <a:xfrm>
                <a:off x="5293285" y="2594936"/>
                <a:ext cx="348901" cy="35011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grpSp>
            <p:nvGrpSpPr>
              <p:cNvPr id="201" name="Group 399"/>
              <p:cNvGrpSpPr/>
              <p:nvPr/>
            </p:nvGrpSpPr>
            <p:grpSpPr>
              <a:xfrm>
                <a:off x="5354506" y="2656762"/>
                <a:ext cx="226459" cy="226459"/>
                <a:chOff x="3149600" y="2774950"/>
                <a:chExt cx="406400" cy="406400"/>
              </a:xfrm>
              <a:solidFill>
                <a:schemeClr val="bg1"/>
              </a:solidFill>
            </p:grpSpPr>
            <p:sp>
              <p:nvSpPr>
                <p:cNvPr id="202" name="Freeform 110"/>
                <p:cNvSpPr>
                  <a:spLocks noEditPoints="1"/>
                </p:cNvSpPr>
                <p:nvPr/>
              </p:nvSpPr>
              <p:spPr bwMode="auto">
                <a:xfrm>
                  <a:off x="3327400" y="2978150"/>
                  <a:ext cx="63500" cy="63500"/>
                </a:xfrm>
                <a:custGeom>
                  <a:avLst/>
                  <a:gdLst/>
                  <a:ahLst/>
                  <a:cxnLst>
                    <a:cxn ang="0">
                      <a:pos x="20" y="40"/>
                    </a:cxn>
                    <a:cxn ang="0">
                      <a:pos x="20" y="40"/>
                    </a:cxn>
                    <a:cxn ang="0">
                      <a:pos x="28" y="38"/>
                    </a:cxn>
                    <a:cxn ang="0">
                      <a:pos x="34" y="34"/>
                    </a:cxn>
                    <a:cxn ang="0">
                      <a:pos x="38" y="28"/>
                    </a:cxn>
                    <a:cxn ang="0">
                      <a:pos x="40" y="20"/>
                    </a:cxn>
                    <a:cxn ang="0">
                      <a:pos x="40" y="20"/>
                    </a:cxn>
                    <a:cxn ang="0">
                      <a:pos x="38" y="12"/>
                    </a:cxn>
                    <a:cxn ang="0">
                      <a:pos x="34" y="6"/>
                    </a:cxn>
                    <a:cxn ang="0">
                      <a:pos x="28" y="2"/>
                    </a:cxn>
                    <a:cxn ang="0">
                      <a:pos x="20" y="0"/>
                    </a:cxn>
                    <a:cxn ang="0">
                      <a:pos x="20" y="0"/>
                    </a:cxn>
                    <a:cxn ang="0">
                      <a:pos x="12" y="2"/>
                    </a:cxn>
                    <a:cxn ang="0">
                      <a:pos x="6" y="6"/>
                    </a:cxn>
                    <a:cxn ang="0">
                      <a:pos x="2" y="12"/>
                    </a:cxn>
                    <a:cxn ang="0">
                      <a:pos x="0" y="20"/>
                    </a:cxn>
                    <a:cxn ang="0">
                      <a:pos x="0" y="20"/>
                    </a:cxn>
                    <a:cxn ang="0">
                      <a:pos x="2" y="28"/>
                    </a:cxn>
                    <a:cxn ang="0">
                      <a:pos x="6" y="34"/>
                    </a:cxn>
                    <a:cxn ang="0">
                      <a:pos x="12" y="38"/>
                    </a:cxn>
                    <a:cxn ang="0">
                      <a:pos x="20" y="40"/>
                    </a:cxn>
                    <a:cxn ang="0">
                      <a:pos x="20" y="8"/>
                    </a:cxn>
                    <a:cxn ang="0">
                      <a:pos x="20" y="8"/>
                    </a:cxn>
                    <a:cxn ang="0">
                      <a:pos x="24" y="8"/>
                    </a:cxn>
                    <a:cxn ang="0">
                      <a:pos x="28" y="12"/>
                    </a:cxn>
                    <a:cxn ang="0">
                      <a:pos x="32" y="16"/>
                    </a:cxn>
                    <a:cxn ang="0">
                      <a:pos x="32" y="20"/>
                    </a:cxn>
                    <a:cxn ang="0">
                      <a:pos x="32" y="20"/>
                    </a:cxn>
                    <a:cxn ang="0">
                      <a:pos x="32" y="24"/>
                    </a:cxn>
                    <a:cxn ang="0">
                      <a:pos x="28" y="28"/>
                    </a:cxn>
                    <a:cxn ang="0">
                      <a:pos x="24" y="32"/>
                    </a:cxn>
                    <a:cxn ang="0">
                      <a:pos x="20" y="32"/>
                    </a:cxn>
                    <a:cxn ang="0">
                      <a:pos x="20" y="32"/>
                    </a:cxn>
                    <a:cxn ang="0">
                      <a:pos x="16" y="32"/>
                    </a:cxn>
                    <a:cxn ang="0">
                      <a:pos x="12" y="28"/>
                    </a:cxn>
                    <a:cxn ang="0">
                      <a:pos x="8" y="24"/>
                    </a:cxn>
                    <a:cxn ang="0">
                      <a:pos x="8" y="20"/>
                    </a:cxn>
                    <a:cxn ang="0">
                      <a:pos x="8" y="20"/>
                    </a:cxn>
                    <a:cxn ang="0">
                      <a:pos x="8" y="16"/>
                    </a:cxn>
                    <a:cxn ang="0">
                      <a:pos x="12" y="12"/>
                    </a:cxn>
                    <a:cxn ang="0">
                      <a:pos x="16" y="8"/>
                    </a:cxn>
                    <a:cxn ang="0">
                      <a:pos x="20" y="8"/>
                    </a:cxn>
                  </a:cxnLst>
                  <a:rect l="0" t="0" r="r" b="b"/>
                  <a:pathLst>
                    <a:path w="40" h="40">
                      <a:moveTo>
                        <a:pt x="20" y="40"/>
                      </a:moveTo>
                      <a:lnTo>
                        <a:pt x="20" y="40"/>
                      </a:lnTo>
                      <a:lnTo>
                        <a:pt x="28" y="38"/>
                      </a:lnTo>
                      <a:lnTo>
                        <a:pt x="34" y="34"/>
                      </a:lnTo>
                      <a:lnTo>
                        <a:pt x="38" y="28"/>
                      </a:lnTo>
                      <a:lnTo>
                        <a:pt x="40" y="20"/>
                      </a:lnTo>
                      <a:lnTo>
                        <a:pt x="40" y="20"/>
                      </a:lnTo>
                      <a:lnTo>
                        <a:pt x="38" y="12"/>
                      </a:lnTo>
                      <a:lnTo>
                        <a:pt x="34" y="6"/>
                      </a:lnTo>
                      <a:lnTo>
                        <a:pt x="28" y="2"/>
                      </a:lnTo>
                      <a:lnTo>
                        <a:pt x="20" y="0"/>
                      </a:lnTo>
                      <a:lnTo>
                        <a:pt x="20" y="0"/>
                      </a:lnTo>
                      <a:lnTo>
                        <a:pt x="12" y="2"/>
                      </a:lnTo>
                      <a:lnTo>
                        <a:pt x="6" y="6"/>
                      </a:lnTo>
                      <a:lnTo>
                        <a:pt x="2" y="12"/>
                      </a:lnTo>
                      <a:lnTo>
                        <a:pt x="0" y="20"/>
                      </a:lnTo>
                      <a:lnTo>
                        <a:pt x="0" y="20"/>
                      </a:lnTo>
                      <a:lnTo>
                        <a:pt x="2" y="28"/>
                      </a:lnTo>
                      <a:lnTo>
                        <a:pt x="6" y="34"/>
                      </a:lnTo>
                      <a:lnTo>
                        <a:pt x="12" y="38"/>
                      </a:lnTo>
                      <a:lnTo>
                        <a:pt x="20" y="40"/>
                      </a:lnTo>
                      <a:close/>
                      <a:moveTo>
                        <a:pt x="20" y="8"/>
                      </a:moveTo>
                      <a:lnTo>
                        <a:pt x="20" y="8"/>
                      </a:lnTo>
                      <a:lnTo>
                        <a:pt x="24" y="8"/>
                      </a:lnTo>
                      <a:lnTo>
                        <a:pt x="28" y="12"/>
                      </a:lnTo>
                      <a:lnTo>
                        <a:pt x="32" y="16"/>
                      </a:lnTo>
                      <a:lnTo>
                        <a:pt x="32" y="20"/>
                      </a:lnTo>
                      <a:lnTo>
                        <a:pt x="32" y="20"/>
                      </a:lnTo>
                      <a:lnTo>
                        <a:pt x="32" y="24"/>
                      </a:lnTo>
                      <a:lnTo>
                        <a:pt x="28" y="28"/>
                      </a:lnTo>
                      <a:lnTo>
                        <a:pt x="24" y="32"/>
                      </a:lnTo>
                      <a:lnTo>
                        <a:pt x="20" y="32"/>
                      </a:lnTo>
                      <a:lnTo>
                        <a:pt x="20" y="32"/>
                      </a:lnTo>
                      <a:lnTo>
                        <a:pt x="16" y="32"/>
                      </a:lnTo>
                      <a:lnTo>
                        <a:pt x="12" y="28"/>
                      </a:lnTo>
                      <a:lnTo>
                        <a:pt x="8" y="24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8" y="16"/>
                      </a:lnTo>
                      <a:lnTo>
                        <a:pt x="12" y="12"/>
                      </a:lnTo>
                      <a:lnTo>
                        <a:pt x="16" y="8"/>
                      </a:lnTo>
                      <a:lnTo>
                        <a:pt x="20" y="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 sz="1800"/>
                </a:p>
              </p:txBody>
            </p:sp>
            <p:sp>
              <p:nvSpPr>
                <p:cNvPr id="203" name="Freeform 113"/>
                <p:cNvSpPr>
                  <a:spLocks noEditPoints="1"/>
                </p:cNvSpPr>
                <p:nvPr/>
              </p:nvSpPr>
              <p:spPr bwMode="auto">
                <a:xfrm>
                  <a:off x="3492500" y="2774950"/>
                  <a:ext cx="63500" cy="63500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20" y="0"/>
                    </a:cxn>
                    <a:cxn ang="0">
                      <a:pos x="12" y="2"/>
                    </a:cxn>
                    <a:cxn ang="0">
                      <a:pos x="6" y="6"/>
                    </a:cxn>
                    <a:cxn ang="0">
                      <a:pos x="2" y="12"/>
                    </a:cxn>
                    <a:cxn ang="0">
                      <a:pos x="0" y="20"/>
                    </a:cxn>
                    <a:cxn ang="0">
                      <a:pos x="0" y="20"/>
                    </a:cxn>
                    <a:cxn ang="0">
                      <a:pos x="2" y="28"/>
                    </a:cxn>
                    <a:cxn ang="0">
                      <a:pos x="6" y="34"/>
                    </a:cxn>
                    <a:cxn ang="0">
                      <a:pos x="12" y="38"/>
                    </a:cxn>
                    <a:cxn ang="0">
                      <a:pos x="20" y="40"/>
                    </a:cxn>
                    <a:cxn ang="0">
                      <a:pos x="20" y="40"/>
                    </a:cxn>
                    <a:cxn ang="0">
                      <a:pos x="28" y="38"/>
                    </a:cxn>
                    <a:cxn ang="0">
                      <a:pos x="34" y="34"/>
                    </a:cxn>
                    <a:cxn ang="0">
                      <a:pos x="38" y="28"/>
                    </a:cxn>
                    <a:cxn ang="0">
                      <a:pos x="40" y="20"/>
                    </a:cxn>
                    <a:cxn ang="0">
                      <a:pos x="40" y="20"/>
                    </a:cxn>
                    <a:cxn ang="0">
                      <a:pos x="38" y="12"/>
                    </a:cxn>
                    <a:cxn ang="0">
                      <a:pos x="34" y="6"/>
                    </a:cxn>
                    <a:cxn ang="0">
                      <a:pos x="28" y="2"/>
                    </a:cxn>
                    <a:cxn ang="0">
                      <a:pos x="20" y="0"/>
                    </a:cxn>
                    <a:cxn ang="0">
                      <a:pos x="20" y="32"/>
                    </a:cxn>
                    <a:cxn ang="0">
                      <a:pos x="20" y="32"/>
                    </a:cxn>
                    <a:cxn ang="0">
                      <a:pos x="16" y="32"/>
                    </a:cxn>
                    <a:cxn ang="0">
                      <a:pos x="12" y="28"/>
                    </a:cxn>
                    <a:cxn ang="0">
                      <a:pos x="8" y="24"/>
                    </a:cxn>
                    <a:cxn ang="0">
                      <a:pos x="8" y="20"/>
                    </a:cxn>
                    <a:cxn ang="0">
                      <a:pos x="8" y="20"/>
                    </a:cxn>
                    <a:cxn ang="0">
                      <a:pos x="8" y="16"/>
                    </a:cxn>
                    <a:cxn ang="0">
                      <a:pos x="12" y="12"/>
                    </a:cxn>
                    <a:cxn ang="0">
                      <a:pos x="16" y="8"/>
                    </a:cxn>
                    <a:cxn ang="0">
                      <a:pos x="20" y="8"/>
                    </a:cxn>
                    <a:cxn ang="0">
                      <a:pos x="20" y="8"/>
                    </a:cxn>
                    <a:cxn ang="0">
                      <a:pos x="24" y="8"/>
                    </a:cxn>
                    <a:cxn ang="0">
                      <a:pos x="28" y="12"/>
                    </a:cxn>
                    <a:cxn ang="0">
                      <a:pos x="32" y="16"/>
                    </a:cxn>
                    <a:cxn ang="0">
                      <a:pos x="32" y="20"/>
                    </a:cxn>
                    <a:cxn ang="0">
                      <a:pos x="32" y="20"/>
                    </a:cxn>
                    <a:cxn ang="0">
                      <a:pos x="32" y="24"/>
                    </a:cxn>
                    <a:cxn ang="0">
                      <a:pos x="28" y="28"/>
                    </a:cxn>
                    <a:cxn ang="0">
                      <a:pos x="24" y="32"/>
                    </a:cxn>
                    <a:cxn ang="0">
                      <a:pos x="20" y="32"/>
                    </a:cxn>
                  </a:cxnLst>
                  <a:rect l="0" t="0" r="r" b="b"/>
                  <a:pathLst>
                    <a:path w="40" h="40">
                      <a:moveTo>
                        <a:pt x="20" y="0"/>
                      </a:moveTo>
                      <a:lnTo>
                        <a:pt x="20" y="0"/>
                      </a:lnTo>
                      <a:lnTo>
                        <a:pt x="12" y="2"/>
                      </a:lnTo>
                      <a:lnTo>
                        <a:pt x="6" y="6"/>
                      </a:lnTo>
                      <a:lnTo>
                        <a:pt x="2" y="12"/>
                      </a:lnTo>
                      <a:lnTo>
                        <a:pt x="0" y="20"/>
                      </a:lnTo>
                      <a:lnTo>
                        <a:pt x="0" y="20"/>
                      </a:lnTo>
                      <a:lnTo>
                        <a:pt x="2" y="28"/>
                      </a:lnTo>
                      <a:lnTo>
                        <a:pt x="6" y="34"/>
                      </a:lnTo>
                      <a:lnTo>
                        <a:pt x="12" y="38"/>
                      </a:lnTo>
                      <a:lnTo>
                        <a:pt x="20" y="40"/>
                      </a:lnTo>
                      <a:lnTo>
                        <a:pt x="20" y="40"/>
                      </a:lnTo>
                      <a:lnTo>
                        <a:pt x="28" y="38"/>
                      </a:lnTo>
                      <a:lnTo>
                        <a:pt x="34" y="34"/>
                      </a:lnTo>
                      <a:lnTo>
                        <a:pt x="38" y="28"/>
                      </a:lnTo>
                      <a:lnTo>
                        <a:pt x="40" y="20"/>
                      </a:lnTo>
                      <a:lnTo>
                        <a:pt x="40" y="20"/>
                      </a:lnTo>
                      <a:lnTo>
                        <a:pt x="38" y="12"/>
                      </a:lnTo>
                      <a:lnTo>
                        <a:pt x="34" y="6"/>
                      </a:lnTo>
                      <a:lnTo>
                        <a:pt x="28" y="2"/>
                      </a:lnTo>
                      <a:lnTo>
                        <a:pt x="20" y="0"/>
                      </a:lnTo>
                      <a:close/>
                      <a:moveTo>
                        <a:pt x="20" y="32"/>
                      </a:moveTo>
                      <a:lnTo>
                        <a:pt x="20" y="32"/>
                      </a:lnTo>
                      <a:lnTo>
                        <a:pt x="16" y="32"/>
                      </a:lnTo>
                      <a:lnTo>
                        <a:pt x="12" y="28"/>
                      </a:lnTo>
                      <a:lnTo>
                        <a:pt x="8" y="24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8" y="16"/>
                      </a:lnTo>
                      <a:lnTo>
                        <a:pt x="12" y="12"/>
                      </a:lnTo>
                      <a:lnTo>
                        <a:pt x="16" y="8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8"/>
                      </a:lnTo>
                      <a:lnTo>
                        <a:pt x="28" y="12"/>
                      </a:lnTo>
                      <a:lnTo>
                        <a:pt x="32" y="16"/>
                      </a:lnTo>
                      <a:lnTo>
                        <a:pt x="32" y="20"/>
                      </a:lnTo>
                      <a:lnTo>
                        <a:pt x="32" y="20"/>
                      </a:lnTo>
                      <a:lnTo>
                        <a:pt x="32" y="24"/>
                      </a:lnTo>
                      <a:lnTo>
                        <a:pt x="28" y="28"/>
                      </a:lnTo>
                      <a:lnTo>
                        <a:pt x="24" y="32"/>
                      </a:lnTo>
                      <a:lnTo>
                        <a:pt x="20" y="3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 sz="1800"/>
                </a:p>
              </p:txBody>
            </p:sp>
            <p:sp>
              <p:nvSpPr>
                <p:cNvPr id="204" name="Freeform 116"/>
                <p:cNvSpPr>
                  <a:spLocks noEditPoints="1"/>
                </p:cNvSpPr>
                <p:nvPr/>
              </p:nvSpPr>
              <p:spPr bwMode="auto">
                <a:xfrm>
                  <a:off x="3251200" y="2965450"/>
                  <a:ext cx="50800" cy="50800"/>
                </a:xfrm>
                <a:custGeom>
                  <a:avLst/>
                  <a:gdLst/>
                  <a:ahLst/>
                  <a:cxnLst>
                    <a:cxn ang="0">
                      <a:pos x="0" y="16"/>
                    </a:cxn>
                    <a:cxn ang="0">
                      <a:pos x="0" y="16"/>
                    </a:cxn>
                    <a:cxn ang="0">
                      <a:pos x="2" y="22"/>
                    </a:cxn>
                    <a:cxn ang="0">
                      <a:pos x="4" y="28"/>
                    </a:cxn>
                    <a:cxn ang="0">
                      <a:pos x="10" y="30"/>
                    </a:cxn>
                    <a:cxn ang="0">
                      <a:pos x="16" y="32"/>
                    </a:cxn>
                    <a:cxn ang="0">
                      <a:pos x="16" y="32"/>
                    </a:cxn>
                    <a:cxn ang="0">
                      <a:pos x="22" y="30"/>
                    </a:cxn>
                    <a:cxn ang="0">
                      <a:pos x="28" y="28"/>
                    </a:cxn>
                    <a:cxn ang="0">
                      <a:pos x="30" y="22"/>
                    </a:cxn>
                    <a:cxn ang="0">
                      <a:pos x="32" y="16"/>
                    </a:cxn>
                    <a:cxn ang="0">
                      <a:pos x="32" y="16"/>
                    </a:cxn>
                    <a:cxn ang="0">
                      <a:pos x="30" y="10"/>
                    </a:cxn>
                    <a:cxn ang="0">
                      <a:pos x="28" y="4"/>
                    </a:cxn>
                    <a:cxn ang="0">
                      <a:pos x="22" y="2"/>
                    </a:cxn>
                    <a:cxn ang="0">
                      <a:pos x="16" y="0"/>
                    </a:cxn>
                    <a:cxn ang="0">
                      <a:pos x="16" y="0"/>
                    </a:cxn>
                    <a:cxn ang="0">
                      <a:pos x="10" y="2"/>
                    </a:cxn>
                    <a:cxn ang="0">
                      <a:pos x="4" y="4"/>
                    </a:cxn>
                    <a:cxn ang="0">
                      <a:pos x="2" y="10"/>
                    </a:cxn>
                    <a:cxn ang="0">
                      <a:pos x="0" y="16"/>
                    </a:cxn>
                    <a:cxn ang="0">
                      <a:pos x="16" y="8"/>
                    </a:cxn>
                    <a:cxn ang="0">
                      <a:pos x="16" y="8"/>
                    </a:cxn>
                    <a:cxn ang="0">
                      <a:pos x="20" y="8"/>
                    </a:cxn>
                    <a:cxn ang="0">
                      <a:pos x="22" y="10"/>
                    </a:cxn>
                    <a:cxn ang="0">
                      <a:pos x="24" y="12"/>
                    </a:cxn>
                    <a:cxn ang="0">
                      <a:pos x="24" y="16"/>
                    </a:cxn>
                    <a:cxn ang="0">
                      <a:pos x="24" y="16"/>
                    </a:cxn>
                    <a:cxn ang="0">
                      <a:pos x="24" y="20"/>
                    </a:cxn>
                    <a:cxn ang="0">
                      <a:pos x="22" y="22"/>
                    </a:cxn>
                    <a:cxn ang="0">
                      <a:pos x="20" y="24"/>
                    </a:cxn>
                    <a:cxn ang="0">
                      <a:pos x="16" y="24"/>
                    </a:cxn>
                    <a:cxn ang="0">
                      <a:pos x="16" y="24"/>
                    </a:cxn>
                    <a:cxn ang="0">
                      <a:pos x="12" y="24"/>
                    </a:cxn>
                    <a:cxn ang="0">
                      <a:pos x="10" y="22"/>
                    </a:cxn>
                    <a:cxn ang="0">
                      <a:pos x="8" y="20"/>
                    </a:cxn>
                    <a:cxn ang="0">
                      <a:pos x="8" y="16"/>
                    </a:cxn>
                    <a:cxn ang="0">
                      <a:pos x="8" y="16"/>
                    </a:cxn>
                    <a:cxn ang="0">
                      <a:pos x="8" y="12"/>
                    </a:cxn>
                    <a:cxn ang="0">
                      <a:pos x="10" y="10"/>
                    </a:cxn>
                    <a:cxn ang="0">
                      <a:pos x="12" y="8"/>
                    </a:cxn>
                    <a:cxn ang="0">
                      <a:pos x="16" y="8"/>
                    </a:cxn>
                  </a:cxnLst>
                  <a:rect l="0" t="0" r="r" b="b"/>
                  <a:pathLst>
                    <a:path w="32" h="32">
                      <a:moveTo>
                        <a:pt x="0" y="16"/>
                      </a:moveTo>
                      <a:lnTo>
                        <a:pt x="0" y="16"/>
                      </a:lnTo>
                      <a:lnTo>
                        <a:pt x="2" y="22"/>
                      </a:lnTo>
                      <a:lnTo>
                        <a:pt x="4" y="28"/>
                      </a:lnTo>
                      <a:lnTo>
                        <a:pt x="10" y="30"/>
                      </a:lnTo>
                      <a:lnTo>
                        <a:pt x="16" y="32"/>
                      </a:lnTo>
                      <a:lnTo>
                        <a:pt x="16" y="32"/>
                      </a:lnTo>
                      <a:lnTo>
                        <a:pt x="22" y="30"/>
                      </a:lnTo>
                      <a:lnTo>
                        <a:pt x="28" y="28"/>
                      </a:lnTo>
                      <a:lnTo>
                        <a:pt x="30" y="22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0" y="10"/>
                      </a:lnTo>
                      <a:lnTo>
                        <a:pt x="28" y="4"/>
                      </a:lnTo>
                      <a:lnTo>
                        <a:pt x="22" y="2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0" y="2"/>
                      </a:lnTo>
                      <a:lnTo>
                        <a:pt x="4" y="4"/>
                      </a:lnTo>
                      <a:lnTo>
                        <a:pt x="2" y="10"/>
                      </a:lnTo>
                      <a:lnTo>
                        <a:pt x="0" y="16"/>
                      </a:lnTo>
                      <a:close/>
                      <a:moveTo>
                        <a:pt x="16" y="8"/>
                      </a:moveTo>
                      <a:lnTo>
                        <a:pt x="16" y="8"/>
                      </a:lnTo>
                      <a:lnTo>
                        <a:pt x="20" y="8"/>
                      </a:lnTo>
                      <a:lnTo>
                        <a:pt x="22" y="10"/>
                      </a:lnTo>
                      <a:lnTo>
                        <a:pt x="24" y="12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20"/>
                      </a:lnTo>
                      <a:lnTo>
                        <a:pt x="22" y="22"/>
                      </a:lnTo>
                      <a:lnTo>
                        <a:pt x="20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2" y="24"/>
                      </a:lnTo>
                      <a:lnTo>
                        <a:pt x="10" y="22"/>
                      </a:lnTo>
                      <a:lnTo>
                        <a:pt x="8" y="20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2"/>
                      </a:lnTo>
                      <a:lnTo>
                        <a:pt x="10" y="10"/>
                      </a:lnTo>
                      <a:lnTo>
                        <a:pt x="12" y="8"/>
                      </a:lnTo>
                      <a:lnTo>
                        <a:pt x="16" y="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 sz="1800"/>
                </a:p>
              </p:txBody>
            </p:sp>
            <p:sp>
              <p:nvSpPr>
                <p:cNvPr id="205" name="Freeform 119"/>
                <p:cNvSpPr>
                  <a:spLocks/>
                </p:cNvSpPr>
                <p:nvPr/>
              </p:nvSpPr>
              <p:spPr bwMode="auto">
                <a:xfrm>
                  <a:off x="3302000" y="3054350"/>
                  <a:ext cx="25400" cy="25400"/>
                </a:xfrm>
                <a:custGeom>
                  <a:avLst/>
                  <a:gdLst/>
                  <a:ahLst/>
                  <a:cxnLst>
                    <a:cxn ang="0">
                      <a:pos x="8" y="16"/>
                    </a:cxn>
                    <a:cxn ang="0">
                      <a:pos x="8" y="16"/>
                    </a:cxn>
                    <a:cxn ang="0">
                      <a:pos x="12" y="16"/>
                    </a:cxn>
                    <a:cxn ang="0">
                      <a:pos x="14" y="14"/>
                    </a:cxn>
                    <a:cxn ang="0">
                      <a:pos x="16" y="12"/>
                    </a:cxn>
                    <a:cxn ang="0">
                      <a:pos x="16" y="8"/>
                    </a:cxn>
                    <a:cxn ang="0">
                      <a:pos x="16" y="8"/>
                    </a:cxn>
                    <a:cxn ang="0">
                      <a:pos x="16" y="4"/>
                    </a:cxn>
                    <a:cxn ang="0">
                      <a:pos x="14" y="2"/>
                    </a:cxn>
                    <a:cxn ang="0">
                      <a:pos x="12" y="0"/>
                    </a:cxn>
                    <a:cxn ang="0">
                      <a:pos x="8" y="0"/>
                    </a:cxn>
                    <a:cxn ang="0">
                      <a:pos x="8" y="0"/>
                    </a:cxn>
                    <a:cxn ang="0">
                      <a:pos x="4" y="0"/>
                    </a:cxn>
                    <a:cxn ang="0">
                      <a:pos x="2" y="2"/>
                    </a:cxn>
                    <a:cxn ang="0">
                      <a:pos x="0" y="4"/>
                    </a:cxn>
                    <a:cxn ang="0">
                      <a:pos x="0" y="8"/>
                    </a:cxn>
                    <a:cxn ang="0">
                      <a:pos x="0" y="8"/>
                    </a:cxn>
                    <a:cxn ang="0">
                      <a:pos x="0" y="12"/>
                    </a:cxn>
                    <a:cxn ang="0">
                      <a:pos x="2" y="14"/>
                    </a:cxn>
                    <a:cxn ang="0">
                      <a:pos x="4" y="16"/>
                    </a:cxn>
                    <a:cxn ang="0">
                      <a:pos x="8" y="16"/>
                    </a:cxn>
                  </a:cxnLst>
                  <a:rect l="0" t="0" r="r" b="b"/>
                  <a:pathLst>
                    <a:path w="16" h="16">
                      <a:moveTo>
                        <a:pt x="8" y="16"/>
                      </a:moveTo>
                      <a:lnTo>
                        <a:pt x="8" y="16"/>
                      </a:lnTo>
                      <a:lnTo>
                        <a:pt x="12" y="16"/>
                      </a:lnTo>
                      <a:lnTo>
                        <a:pt x="14" y="14"/>
                      </a:lnTo>
                      <a:lnTo>
                        <a:pt x="16" y="12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4"/>
                      </a:lnTo>
                      <a:lnTo>
                        <a:pt x="14" y="2"/>
                      </a:lnTo>
                      <a:lnTo>
                        <a:pt x="12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12"/>
                      </a:lnTo>
                      <a:lnTo>
                        <a:pt x="2" y="14"/>
                      </a:lnTo>
                      <a:lnTo>
                        <a:pt x="4" y="16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 sz="1800"/>
                </a:p>
              </p:txBody>
            </p:sp>
            <p:sp>
              <p:nvSpPr>
                <p:cNvPr id="206" name="Freeform 121"/>
                <p:cNvSpPr>
                  <a:spLocks/>
                </p:cNvSpPr>
                <p:nvPr/>
              </p:nvSpPr>
              <p:spPr bwMode="auto">
                <a:xfrm>
                  <a:off x="3505200" y="2863850"/>
                  <a:ext cx="25400" cy="25400"/>
                </a:xfrm>
                <a:custGeom>
                  <a:avLst/>
                  <a:gdLst/>
                  <a:ahLst/>
                  <a:cxnLst>
                    <a:cxn ang="0">
                      <a:pos x="8" y="0"/>
                    </a:cxn>
                    <a:cxn ang="0">
                      <a:pos x="8" y="0"/>
                    </a:cxn>
                    <a:cxn ang="0">
                      <a:pos x="4" y="0"/>
                    </a:cxn>
                    <a:cxn ang="0">
                      <a:pos x="2" y="2"/>
                    </a:cxn>
                    <a:cxn ang="0">
                      <a:pos x="0" y="4"/>
                    </a:cxn>
                    <a:cxn ang="0">
                      <a:pos x="0" y="8"/>
                    </a:cxn>
                    <a:cxn ang="0">
                      <a:pos x="0" y="8"/>
                    </a:cxn>
                    <a:cxn ang="0">
                      <a:pos x="0" y="12"/>
                    </a:cxn>
                    <a:cxn ang="0">
                      <a:pos x="2" y="14"/>
                    </a:cxn>
                    <a:cxn ang="0">
                      <a:pos x="4" y="16"/>
                    </a:cxn>
                    <a:cxn ang="0">
                      <a:pos x="8" y="16"/>
                    </a:cxn>
                    <a:cxn ang="0">
                      <a:pos x="8" y="16"/>
                    </a:cxn>
                    <a:cxn ang="0">
                      <a:pos x="12" y="16"/>
                    </a:cxn>
                    <a:cxn ang="0">
                      <a:pos x="14" y="14"/>
                    </a:cxn>
                    <a:cxn ang="0">
                      <a:pos x="16" y="12"/>
                    </a:cxn>
                    <a:cxn ang="0">
                      <a:pos x="16" y="8"/>
                    </a:cxn>
                    <a:cxn ang="0">
                      <a:pos x="16" y="8"/>
                    </a:cxn>
                    <a:cxn ang="0">
                      <a:pos x="16" y="4"/>
                    </a:cxn>
                    <a:cxn ang="0">
                      <a:pos x="14" y="2"/>
                    </a:cxn>
                    <a:cxn ang="0">
                      <a:pos x="12" y="0"/>
                    </a:cxn>
                    <a:cxn ang="0">
                      <a:pos x="8" y="0"/>
                    </a:cxn>
                  </a:cxnLst>
                  <a:rect l="0" t="0" r="r" b="b"/>
                  <a:pathLst>
                    <a:path w="16" h="16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12"/>
                      </a:lnTo>
                      <a:lnTo>
                        <a:pt x="2" y="14"/>
                      </a:lnTo>
                      <a:lnTo>
                        <a:pt x="4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12" y="16"/>
                      </a:lnTo>
                      <a:lnTo>
                        <a:pt x="14" y="14"/>
                      </a:lnTo>
                      <a:lnTo>
                        <a:pt x="16" y="12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4"/>
                      </a:lnTo>
                      <a:lnTo>
                        <a:pt x="14" y="2"/>
                      </a:lnTo>
                      <a:lnTo>
                        <a:pt x="12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 sz="1800"/>
                </a:p>
              </p:txBody>
            </p:sp>
            <p:sp>
              <p:nvSpPr>
                <p:cNvPr id="207" name="Freeform 106"/>
                <p:cNvSpPr>
                  <a:spLocks noEditPoints="1"/>
                </p:cNvSpPr>
                <p:nvPr/>
              </p:nvSpPr>
              <p:spPr bwMode="auto">
                <a:xfrm>
                  <a:off x="3149600" y="2813050"/>
                  <a:ext cx="371475" cy="368300"/>
                </a:xfrm>
                <a:custGeom>
                  <a:avLst/>
                  <a:gdLst/>
                  <a:ahLst/>
                  <a:cxnLst>
                    <a:cxn ang="0">
                      <a:pos x="166" y="6"/>
                    </a:cxn>
                    <a:cxn ang="0">
                      <a:pos x="152" y="0"/>
                    </a:cxn>
                    <a:cxn ang="0">
                      <a:pos x="144" y="2"/>
                    </a:cxn>
                    <a:cxn ang="0">
                      <a:pos x="126" y="18"/>
                    </a:cxn>
                    <a:cxn ang="0">
                      <a:pos x="122" y="24"/>
                    </a:cxn>
                    <a:cxn ang="0">
                      <a:pos x="120" y="32"/>
                    </a:cxn>
                    <a:cxn ang="0">
                      <a:pos x="122" y="42"/>
                    </a:cxn>
                    <a:cxn ang="0">
                      <a:pos x="14" y="86"/>
                    </a:cxn>
                    <a:cxn ang="0">
                      <a:pos x="6" y="92"/>
                    </a:cxn>
                    <a:cxn ang="0">
                      <a:pos x="0" y="102"/>
                    </a:cxn>
                    <a:cxn ang="0">
                      <a:pos x="0" y="108"/>
                    </a:cxn>
                    <a:cxn ang="0">
                      <a:pos x="4" y="120"/>
                    </a:cxn>
                    <a:cxn ang="0">
                      <a:pos x="108" y="224"/>
                    </a:cxn>
                    <a:cxn ang="0">
                      <a:pos x="116" y="230"/>
                    </a:cxn>
                    <a:cxn ang="0">
                      <a:pos x="126" y="232"/>
                    </a:cxn>
                    <a:cxn ang="0">
                      <a:pos x="126" y="232"/>
                    </a:cxn>
                    <a:cxn ang="0">
                      <a:pos x="130" y="232"/>
                    </a:cxn>
                    <a:cxn ang="0">
                      <a:pos x="142" y="226"/>
                    </a:cxn>
                    <a:cxn ang="0">
                      <a:pos x="148" y="216"/>
                    </a:cxn>
                    <a:cxn ang="0">
                      <a:pos x="190" y="110"/>
                    </a:cxn>
                    <a:cxn ang="0">
                      <a:pos x="202" y="114"/>
                    </a:cxn>
                    <a:cxn ang="0">
                      <a:pos x="210" y="112"/>
                    </a:cxn>
                    <a:cxn ang="0">
                      <a:pos x="228" y="96"/>
                    </a:cxn>
                    <a:cxn ang="0">
                      <a:pos x="232" y="90"/>
                    </a:cxn>
                    <a:cxn ang="0">
                      <a:pos x="234" y="82"/>
                    </a:cxn>
                    <a:cxn ang="0">
                      <a:pos x="228" y="68"/>
                    </a:cxn>
                    <a:cxn ang="0">
                      <a:pos x="134" y="210"/>
                    </a:cxn>
                    <a:cxn ang="0">
                      <a:pos x="130" y="214"/>
                    </a:cxn>
                    <a:cxn ang="0">
                      <a:pos x="128" y="216"/>
                    </a:cxn>
                    <a:cxn ang="0">
                      <a:pos x="126" y="216"/>
                    </a:cxn>
                    <a:cxn ang="0">
                      <a:pos x="18" y="112"/>
                    </a:cxn>
                    <a:cxn ang="0">
                      <a:pos x="16" y="110"/>
                    </a:cxn>
                    <a:cxn ang="0">
                      <a:pos x="16" y="106"/>
                    </a:cxn>
                    <a:cxn ang="0">
                      <a:pos x="20" y="100"/>
                    </a:cxn>
                    <a:cxn ang="0">
                      <a:pos x="70" y="80"/>
                    </a:cxn>
                    <a:cxn ang="0">
                      <a:pos x="96" y="86"/>
                    </a:cxn>
                    <a:cxn ang="0">
                      <a:pos x="134" y="92"/>
                    </a:cxn>
                    <a:cxn ang="0">
                      <a:pos x="158" y="104"/>
                    </a:cxn>
                    <a:cxn ang="0">
                      <a:pos x="134" y="210"/>
                    </a:cxn>
                    <a:cxn ang="0">
                      <a:pos x="204" y="96"/>
                    </a:cxn>
                    <a:cxn ang="0">
                      <a:pos x="202" y="98"/>
                    </a:cxn>
                    <a:cxn ang="0">
                      <a:pos x="184" y="82"/>
                    </a:cxn>
                    <a:cxn ang="0">
                      <a:pos x="174" y="108"/>
                    </a:cxn>
                    <a:cxn ang="0">
                      <a:pos x="166" y="100"/>
                    </a:cxn>
                    <a:cxn ang="0">
                      <a:pos x="138" y="86"/>
                    </a:cxn>
                    <a:cxn ang="0">
                      <a:pos x="104" y="78"/>
                    </a:cxn>
                    <a:cxn ang="0">
                      <a:pos x="82" y="76"/>
                    </a:cxn>
                    <a:cxn ang="0">
                      <a:pos x="138" y="34"/>
                    </a:cxn>
                    <a:cxn ang="0">
                      <a:pos x="136" y="32"/>
                    </a:cxn>
                    <a:cxn ang="0">
                      <a:pos x="148" y="18"/>
                    </a:cxn>
                    <a:cxn ang="0">
                      <a:pos x="152" y="16"/>
                    </a:cxn>
                    <a:cxn ang="0">
                      <a:pos x="216" y="78"/>
                    </a:cxn>
                    <a:cxn ang="0">
                      <a:pos x="218" y="82"/>
                    </a:cxn>
                  </a:cxnLst>
                  <a:rect l="0" t="0" r="r" b="b"/>
                  <a:pathLst>
                    <a:path w="234" h="232">
                      <a:moveTo>
                        <a:pt x="166" y="6"/>
                      </a:moveTo>
                      <a:lnTo>
                        <a:pt x="166" y="6"/>
                      </a:lnTo>
                      <a:lnTo>
                        <a:pt x="158" y="2"/>
                      </a:lnTo>
                      <a:lnTo>
                        <a:pt x="152" y="0"/>
                      </a:lnTo>
                      <a:lnTo>
                        <a:pt x="152" y="0"/>
                      </a:lnTo>
                      <a:lnTo>
                        <a:pt x="144" y="2"/>
                      </a:lnTo>
                      <a:lnTo>
                        <a:pt x="138" y="6"/>
                      </a:lnTo>
                      <a:lnTo>
                        <a:pt x="126" y="18"/>
                      </a:lnTo>
                      <a:lnTo>
                        <a:pt x="126" y="18"/>
                      </a:lnTo>
                      <a:lnTo>
                        <a:pt x="122" y="24"/>
                      </a:lnTo>
                      <a:lnTo>
                        <a:pt x="120" y="32"/>
                      </a:lnTo>
                      <a:lnTo>
                        <a:pt x="120" y="32"/>
                      </a:lnTo>
                      <a:lnTo>
                        <a:pt x="120" y="36"/>
                      </a:lnTo>
                      <a:lnTo>
                        <a:pt x="122" y="42"/>
                      </a:lnTo>
                      <a:lnTo>
                        <a:pt x="14" y="86"/>
                      </a:lnTo>
                      <a:lnTo>
                        <a:pt x="14" y="86"/>
                      </a:lnTo>
                      <a:lnTo>
                        <a:pt x="10" y="88"/>
                      </a:lnTo>
                      <a:lnTo>
                        <a:pt x="6" y="92"/>
                      </a:lnTo>
                      <a:lnTo>
                        <a:pt x="2" y="98"/>
                      </a:lnTo>
                      <a:lnTo>
                        <a:pt x="0" y="102"/>
                      </a:lnTo>
                      <a:lnTo>
                        <a:pt x="0" y="102"/>
                      </a:lnTo>
                      <a:lnTo>
                        <a:pt x="0" y="108"/>
                      </a:lnTo>
                      <a:lnTo>
                        <a:pt x="2" y="114"/>
                      </a:lnTo>
                      <a:lnTo>
                        <a:pt x="4" y="120"/>
                      </a:lnTo>
                      <a:lnTo>
                        <a:pt x="8" y="124"/>
                      </a:lnTo>
                      <a:lnTo>
                        <a:pt x="108" y="224"/>
                      </a:lnTo>
                      <a:lnTo>
                        <a:pt x="108" y="224"/>
                      </a:lnTo>
                      <a:lnTo>
                        <a:pt x="116" y="230"/>
                      </a:lnTo>
                      <a:lnTo>
                        <a:pt x="126" y="232"/>
                      </a:lnTo>
                      <a:lnTo>
                        <a:pt x="126" y="232"/>
                      </a:lnTo>
                      <a:lnTo>
                        <a:pt x="126" y="232"/>
                      </a:lnTo>
                      <a:lnTo>
                        <a:pt x="126" y="232"/>
                      </a:lnTo>
                      <a:lnTo>
                        <a:pt x="130" y="232"/>
                      </a:lnTo>
                      <a:lnTo>
                        <a:pt x="130" y="232"/>
                      </a:lnTo>
                      <a:lnTo>
                        <a:pt x="136" y="230"/>
                      </a:lnTo>
                      <a:lnTo>
                        <a:pt x="142" y="226"/>
                      </a:lnTo>
                      <a:lnTo>
                        <a:pt x="146" y="222"/>
                      </a:lnTo>
                      <a:lnTo>
                        <a:pt x="148" y="216"/>
                      </a:lnTo>
                      <a:lnTo>
                        <a:pt x="190" y="110"/>
                      </a:lnTo>
                      <a:lnTo>
                        <a:pt x="190" y="110"/>
                      </a:lnTo>
                      <a:lnTo>
                        <a:pt x="196" y="112"/>
                      </a:lnTo>
                      <a:lnTo>
                        <a:pt x="202" y="114"/>
                      </a:lnTo>
                      <a:lnTo>
                        <a:pt x="202" y="114"/>
                      </a:lnTo>
                      <a:lnTo>
                        <a:pt x="210" y="112"/>
                      </a:lnTo>
                      <a:lnTo>
                        <a:pt x="216" y="108"/>
                      </a:lnTo>
                      <a:lnTo>
                        <a:pt x="228" y="96"/>
                      </a:lnTo>
                      <a:lnTo>
                        <a:pt x="228" y="96"/>
                      </a:lnTo>
                      <a:lnTo>
                        <a:pt x="232" y="90"/>
                      </a:lnTo>
                      <a:lnTo>
                        <a:pt x="234" y="82"/>
                      </a:lnTo>
                      <a:lnTo>
                        <a:pt x="234" y="82"/>
                      </a:lnTo>
                      <a:lnTo>
                        <a:pt x="232" y="74"/>
                      </a:lnTo>
                      <a:lnTo>
                        <a:pt x="228" y="68"/>
                      </a:lnTo>
                      <a:lnTo>
                        <a:pt x="166" y="6"/>
                      </a:lnTo>
                      <a:close/>
                      <a:moveTo>
                        <a:pt x="134" y="210"/>
                      </a:moveTo>
                      <a:lnTo>
                        <a:pt x="134" y="210"/>
                      </a:lnTo>
                      <a:lnTo>
                        <a:pt x="130" y="214"/>
                      </a:lnTo>
                      <a:lnTo>
                        <a:pt x="128" y="216"/>
                      </a:lnTo>
                      <a:lnTo>
                        <a:pt x="128" y="216"/>
                      </a:lnTo>
                      <a:lnTo>
                        <a:pt x="126" y="216"/>
                      </a:lnTo>
                      <a:lnTo>
                        <a:pt x="126" y="216"/>
                      </a:lnTo>
                      <a:lnTo>
                        <a:pt x="120" y="214"/>
                      </a:lnTo>
                      <a:lnTo>
                        <a:pt x="18" y="112"/>
                      </a:lnTo>
                      <a:lnTo>
                        <a:pt x="18" y="112"/>
                      </a:lnTo>
                      <a:lnTo>
                        <a:pt x="16" y="110"/>
                      </a:lnTo>
                      <a:lnTo>
                        <a:pt x="16" y="106"/>
                      </a:lnTo>
                      <a:lnTo>
                        <a:pt x="16" y="106"/>
                      </a:lnTo>
                      <a:lnTo>
                        <a:pt x="18" y="102"/>
                      </a:lnTo>
                      <a:lnTo>
                        <a:pt x="20" y="100"/>
                      </a:lnTo>
                      <a:lnTo>
                        <a:pt x="70" y="80"/>
                      </a:lnTo>
                      <a:lnTo>
                        <a:pt x="70" y="80"/>
                      </a:lnTo>
                      <a:lnTo>
                        <a:pt x="84" y="84"/>
                      </a:lnTo>
                      <a:lnTo>
                        <a:pt x="96" y="86"/>
                      </a:lnTo>
                      <a:lnTo>
                        <a:pt x="120" y="88"/>
                      </a:lnTo>
                      <a:lnTo>
                        <a:pt x="134" y="92"/>
                      </a:lnTo>
                      <a:lnTo>
                        <a:pt x="146" y="98"/>
                      </a:lnTo>
                      <a:lnTo>
                        <a:pt x="158" y="104"/>
                      </a:lnTo>
                      <a:lnTo>
                        <a:pt x="172" y="116"/>
                      </a:lnTo>
                      <a:lnTo>
                        <a:pt x="134" y="210"/>
                      </a:lnTo>
                      <a:close/>
                      <a:moveTo>
                        <a:pt x="216" y="84"/>
                      </a:moveTo>
                      <a:lnTo>
                        <a:pt x="204" y="96"/>
                      </a:lnTo>
                      <a:lnTo>
                        <a:pt x="204" y="96"/>
                      </a:lnTo>
                      <a:lnTo>
                        <a:pt x="202" y="98"/>
                      </a:lnTo>
                      <a:lnTo>
                        <a:pt x="198" y="96"/>
                      </a:lnTo>
                      <a:lnTo>
                        <a:pt x="184" y="82"/>
                      </a:lnTo>
                      <a:lnTo>
                        <a:pt x="174" y="110"/>
                      </a:lnTo>
                      <a:lnTo>
                        <a:pt x="174" y="108"/>
                      </a:lnTo>
                      <a:lnTo>
                        <a:pt x="174" y="108"/>
                      </a:lnTo>
                      <a:lnTo>
                        <a:pt x="166" y="100"/>
                      </a:lnTo>
                      <a:lnTo>
                        <a:pt x="156" y="94"/>
                      </a:lnTo>
                      <a:lnTo>
                        <a:pt x="138" y="86"/>
                      </a:lnTo>
                      <a:lnTo>
                        <a:pt x="120" y="80"/>
                      </a:lnTo>
                      <a:lnTo>
                        <a:pt x="104" y="78"/>
                      </a:lnTo>
                      <a:lnTo>
                        <a:pt x="104" y="78"/>
                      </a:lnTo>
                      <a:lnTo>
                        <a:pt x="82" y="76"/>
                      </a:lnTo>
                      <a:lnTo>
                        <a:pt x="150" y="48"/>
                      </a:lnTo>
                      <a:lnTo>
                        <a:pt x="138" y="34"/>
                      </a:lnTo>
                      <a:lnTo>
                        <a:pt x="138" y="34"/>
                      </a:lnTo>
                      <a:lnTo>
                        <a:pt x="136" y="32"/>
                      </a:lnTo>
                      <a:lnTo>
                        <a:pt x="138" y="28"/>
                      </a:lnTo>
                      <a:lnTo>
                        <a:pt x="148" y="18"/>
                      </a:lnTo>
                      <a:lnTo>
                        <a:pt x="148" y="18"/>
                      </a:lnTo>
                      <a:lnTo>
                        <a:pt x="152" y="16"/>
                      </a:lnTo>
                      <a:lnTo>
                        <a:pt x="154" y="18"/>
                      </a:lnTo>
                      <a:lnTo>
                        <a:pt x="216" y="78"/>
                      </a:lnTo>
                      <a:lnTo>
                        <a:pt x="216" y="78"/>
                      </a:lnTo>
                      <a:lnTo>
                        <a:pt x="218" y="82"/>
                      </a:lnTo>
                      <a:lnTo>
                        <a:pt x="216" y="8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 sz="1800"/>
                </a:p>
              </p:txBody>
            </p:sp>
          </p:grpSp>
        </p:grpSp>
        <p:grpSp>
          <p:nvGrpSpPr>
            <p:cNvPr id="1057" name="그룹 1056"/>
            <p:cNvGrpSpPr/>
            <p:nvPr/>
          </p:nvGrpSpPr>
          <p:grpSpPr>
            <a:xfrm>
              <a:off x="3118221" y="2161748"/>
              <a:ext cx="348901" cy="350110"/>
              <a:chOff x="3075011" y="2161748"/>
              <a:chExt cx="348901" cy="350110"/>
            </a:xfrm>
          </p:grpSpPr>
          <p:sp>
            <p:nvSpPr>
              <p:cNvPr id="213" name="Oval 67"/>
              <p:cNvSpPr>
                <a:spLocks noChangeArrowheads="1"/>
              </p:cNvSpPr>
              <p:nvPr/>
            </p:nvSpPr>
            <p:spPr bwMode="auto">
              <a:xfrm>
                <a:off x="3075011" y="2161748"/>
                <a:ext cx="348901" cy="35011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grpSp>
            <p:nvGrpSpPr>
              <p:cNvPr id="208" name="Group 436"/>
              <p:cNvGrpSpPr/>
              <p:nvPr/>
            </p:nvGrpSpPr>
            <p:grpSpPr>
              <a:xfrm>
                <a:off x="3146525" y="2237085"/>
                <a:ext cx="205872" cy="199437"/>
                <a:chOff x="3962400" y="3600450"/>
                <a:chExt cx="406400" cy="393700"/>
              </a:xfrm>
              <a:solidFill>
                <a:schemeClr val="bg1"/>
              </a:solidFill>
            </p:grpSpPr>
            <p:sp>
              <p:nvSpPr>
                <p:cNvPr id="209" name="Freeform 49"/>
                <p:cNvSpPr>
                  <a:spLocks/>
                </p:cNvSpPr>
                <p:nvPr/>
              </p:nvSpPr>
              <p:spPr bwMode="auto">
                <a:xfrm>
                  <a:off x="4165600" y="3816350"/>
                  <a:ext cx="50800" cy="50800"/>
                </a:xfrm>
                <a:custGeom>
                  <a:avLst/>
                  <a:gdLst/>
                  <a:ahLst/>
                  <a:cxnLst>
                    <a:cxn ang="0">
                      <a:pos x="16" y="0"/>
                    </a:cxn>
                    <a:cxn ang="0">
                      <a:pos x="16" y="0"/>
                    </a:cxn>
                    <a:cxn ang="0">
                      <a:pos x="10" y="2"/>
                    </a:cxn>
                    <a:cxn ang="0">
                      <a:pos x="4" y="4"/>
                    </a:cxn>
                    <a:cxn ang="0">
                      <a:pos x="2" y="10"/>
                    </a:cxn>
                    <a:cxn ang="0">
                      <a:pos x="0" y="16"/>
                    </a:cxn>
                    <a:cxn ang="0">
                      <a:pos x="0" y="16"/>
                    </a:cxn>
                    <a:cxn ang="0">
                      <a:pos x="2" y="22"/>
                    </a:cxn>
                    <a:cxn ang="0">
                      <a:pos x="4" y="28"/>
                    </a:cxn>
                    <a:cxn ang="0">
                      <a:pos x="10" y="30"/>
                    </a:cxn>
                    <a:cxn ang="0">
                      <a:pos x="16" y="32"/>
                    </a:cxn>
                    <a:cxn ang="0">
                      <a:pos x="16" y="32"/>
                    </a:cxn>
                    <a:cxn ang="0">
                      <a:pos x="22" y="30"/>
                    </a:cxn>
                    <a:cxn ang="0">
                      <a:pos x="28" y="28"/>
                    </a:cxn>
                    <a:cxn ang="0">
                      <a:pos x="30" y="22"/>
                    </a:cxn>
                    <a:cxn ang="0">
                      <a:pos x="32" y="16"/>
                    </a:cxn>
                    <a:cxn ang="0">
                      <a:pos x="32" y="16"/>
                    </a:cxn>
                    <a:cxn ang="0">
                      <a:pos x="30" y="10"/>
                    </a:cxn>
                    <a:cxn ang="0">
                      <a:pos x="28" y="4"/>
                    </a:cxn>
                    <a:cxn ang="0">
                      <a:pos x="22" y="2"/>
                    </a:cxn>
                    <a:cxn ang="0">
                      <a:pos x="16" y="0"/>
                    </a:cxn>
                  </a:cxnLst>
                  <a:rect l="0" t="0" r="r" b="b"/>
                  <a:pathLst>
                    <a:path w="32" h="32">
                      <a:moveTo>
                        <a:pt x="16" y="0"/>
                      </a:moveTo>
                      <a:lnTo>
                        <a:pt x="16" y="0"/>
                      </a:lnTo>
                      <a:lnTo>
                        <a:pt x="10" y="2"/>
                      </a:lnTo>
                      <a:lnTo>
                        <a:pt x="4" y="4"/>
                      </a:lnTo>
                      <a:lnTo>
                        <a:pt x="2" y="10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2" y="22"/>
                      </a:lnTo>
                      <a:lnTo>
                        <a:pt x="4" y="28"/>
                      </a:lnTo>
                      <a:lnTo>
                        <a:pt x="10" y="30"/>
                      </a:lnTo>
                      <a:lnTo>
                        <a:pt x="16" y="32"/>
                      </a:lnTo>
                      <a:lnTo>
                        <a:pt x="16" y="32"/>
                      </a:lnTo>
                      <a:lnTo>
                        <a:pt x="22" y="30"/>
                      </a:lnTo>
                      <a:lnTo>
                        <a:pt x="28" y="28"/>
                      </a:lnTo>
                      <a:lnTo>
                        <a:pt x="30" y="22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0" y="10"/>
                      </a:lnTo>
                      <a:lnTo>
                        <a:pt x="28" y="4"/>
                      </a:lnTo>
                      <a:lnTo>
                        <a:pt x="22" y="2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 sz="1800"/>
                </a:p>
              </p:txBody>
            </p:sp>
            <p:sp>
              <p:nvSpPr>
                <p:cNvPr id="210" name="Freeform 51"/>
                <p:cNvSpPr>
                  <a:spLocks noEditPoints="1"/>
                </p:cNvSpPr>
                <p:nvPr/>
              </p:nvSpPr>
              <p:spPr bwMode="auto">
                <a:xfrm>
                  <a:off x="3962400" y="3600450"/>
                  <a:ext cx="406400" cy="393700"/>
                </a:xfrm>
                <a:custGeom>
                  <a:avLst/>
                  <a:gdLst/>
                  <a:ahLst/>
                  <a:cxnLst>
                    <a:cxn ang="0">
                      <a:pos x="232" y="48"/>
                    </a:cxn>
                    <a:cxn ang="0">
                      <a:pos x="232" y="24"/>
                    </a:cxn>
                    <a:cxn ang="0">
                      <a:pos x="218" y="2"/>
                    </a:cxn>
                    <a:cxn ang="0">
                      <a:pos x="44" y="0"/>
                    </a:cxn>
                    <a:cxn ang="0">
                      <a:pos x="26" y="4"/>
                    </a:cxn>
                    <a:cxn ang="0">
                      <a:pos x="8" y="20"/>
                    </a:cxn>
                    <a:cxn ang="0">
                      <a:pos x="0" y="44"/>
                    </a:cxn>
                    <a:cxn ang="0">
                      <a:pos x="0" y="212"/>
                    </a:cxn>
                    <a:cxn ang="0">
                      <a:pos x="12" y="236"/>
                    </a:cxn>
                    <a:cxn ang="0">
                      <a:pos x="36" y="248"/>
                    </a:cxn>
                    <a:cxn ang="0">
                      <a:pos x="188" y="248"/>
                    </a:cxn>
                    <a:cxn ang="0">
                      <a:pos x="212" y="240"/>
                    </a:cxn>
                    <a:cxn ang="0">
                      <a:pos x="228" y="222"/>
                    </a:cxn>
                    <a:cxn ang="0">
                      <a:pos x="232" y="192"/>
                    </a:cxn>
                    <a:cxn ang="0">
                      <a:pos x="242" y="182"/>
                    </a:cxn>
                    <a:cxn ang="0">
                      <a:pos x="256" y="144"/>
                    </a:cxn>
                    <a:cxn ang="0">
                      <a:pos x="242" y="106"/>
                    </a:cxn>
                    <a:cxn ang="0">
                      <a:pos x="176" y="16"/>
                    </a:cxn>
                    <a:cxn ang="0">
                      <a:pos x="212" y="16"/>
                    </a:cxn>
                    <a:cxn ang="0">
                      <a:pos x="216" y="24"/>
                    </a:cxn>
                    <a:cxn ang="0">
                      <a:pos x="216" y="74"/>
                    </a:cxn>
                    <a:cxn ang="0">
                      <a:pos x="208" y="72"/>
                    </a:cxn>
                    <a:cxn ang="0">
                      <a:pos x="208" y="32"/>
                    </a:cxn>
                    <a:cxn ang="0">
                      <a:pos x="206" y="26"/>
                    </a:cxn>
                    <a:cxn ang="0">
                      <a:pos x="32" y="24"/>
                    </a:cxn>
                    <a:cxn ang="0">
                      <a:pos x="26" y="26"/>
                    </a:cxn>
                    <a:cxn ang="0">
                      <a:pos x="24" y="48"/>
                    </a:cxn>
                    <a:cxn ang="0">
                      <a:pos x="18" y="54"/>
                    </a:cxn>
                    <a:cxn ang="0">
                      <a:pos x="18" y="34"/>
                    </a:cxn>
                    <a:cxn ang="0">
                      <a:pos x="44" y="16"/>
                    </a:cxn>
                    <a:cxn ang="0">
                      <a:pos x="32" y="32"/>
                    </a:cxn>
                    <a:cxn ang="0">
                      <a:pos x="200" y="56"/>
                    </a:cxn>
                    <a:cxn ang="0">
                      <a:pos x="200" y="48"/>
                    </a:cxn>
                    <a:cxn ang="0">
                      <a:pos x="200" y="72"/>
                    </a:cxn>
                    <a:cxn ang="0">
                      <a:pos x="44" y="72"/>
                    </a:cxn>
                    <a:cxn ang="0">
                      <a:pos x="32" y="64"/>
                    </a:cxn>
                    <a:cxn ang="0">
                      <a:pos x="216" y="204"/>
                    </a:cxn>
                    <a:cxn ang="0">
                      <a:pos x="198" y="230"/>
                    </a:cxn>
                    <a:cxn ang="0">
                      <a:pos x="44" y="232"/>
                    </a:cxn>
                    <a:cxn ang="0">
                      <a:pos x="18" y="214"/>
                    </a:cxn>
                    <a:cxn ang="0">
                      <a:pos x="16" y="78"/>
                    </a:cxn>
                    <a:cxn ang="0">
                      <a:pos x="36" y="88"/>
                    </a:cxn>
                    <a:cxn ang="0">
                      <a:pos x="208" y="88"/>
                    </a:cxn>
                    <a:cxn ang="0">
                      <a:pos x="214" y="90"/>
                    </a:cxn>
                    <a:cxn ang="0">
                      <a:pos x="216" y="112"/>
                    </a:cxn>
                    <a:cxn ang="0">
                      <a:pos x="136" y="112"/>
                    </a:cxn>
                    <a:cxn ang="0">
                      <a:pos x="116" y="124"/>
                    </a:cxn>
                    <a:cxn ang="0">
                      <a:pos x="104" y="144"/>
                    </a:cxn>
                    <a:cxn ang="0">
                      <a:pos x="104" y="160"/>
                    </a:cxn>
                    <a:cxn ang="0">
                      <a:pos x="116" y="180"/>
                    </a:cxn>
                    <a:cxn ang="0">
                      <a:pos x="136" y="192"/>
                    </a:cxn>
                    <a:cxn ang="0">
                      <a:pos x="216" y="204"/>
                    </a:cxn>
                    <a:cxn ang="0">
                      <a:pos x="144" y="176"/>
                    </a:cxn>
                    <a:cxn ang="0">
                      <a:pos x="122" y="162"/>
                    </a:cxn>
                    <a:cxn ang="0">
                      <a:pos x="122" y="142"/>
                    </a:cxn>
                    <a:cxn ang="0">
                      <a:pos x="144" y="128"/>
                    </a:cxn>
                    <a:cxn ang="0">
                      <a:pos x="224" y="126"/>
                    </a:cxn>
                    <a:cxn ang="0">
                      <a:pos x="230" y="118"/>
                    </a:cxn>
                    <a:cxn ang="0">
                      <a:pos x="232" y="118"/>
                    </a:cxn>
                    <a:cxn ang="0">
                      <a:pos x="240" y="144"/>
                    </a:cxn>
                    <a:cxn ang="0">
                      <a:pos x="232" y="170"/>
                    </a:cxn>
                  </a:cxnLst>
                  <a:rect l="0" t="0" r="r" b="b"/>
                  <a:pathLst>
                    <a:path w="256" h="248">
                      <a:moveTo>
                        <a:pt x="232" y="96"/>
                      </a:moveTo>
                      <a:lnTo>
                        <a:pt x="232" y="96"/>
                      </a:lnTo>
                      <a:lnTo>
                        <a:pt x="232" y="48"/>
                      </a:lnTo>
                      <a:lnTo>
                        <a:pt x="232" y="44"/>
                      </a:lnTo>
                      <a:lnTo>
                        <a:pt x="232" y="24"/>
                      </a:lnTo>
                      <a:lnTo>
                        <a:pt x="232" y="24"/>
                      </a:lnTo>
                      <a:lnTo>
                        <a:pt x="230" y="14"/>
                      </a:lnTo>
                      <a:lnTo>
                        <a:pt x="224" y="8"/>
                      </a:lnTo>
                      <a:lnTo>
                        <a:pt x="218" y="2"/>
                      </a:lnTo>
                      <a:lnTo>
                        <a:pt x="208" y="0"/>
                      </a:lnTo>
                      <a:lnTo>
                        <a:pt x="176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36" y="0"/>
                      </a:lnTo>
                      <a:lnTo>
                        <a:pt x="26" y="4"/>
                      </a:lnTo>
                      <a:lnTo>
                        <a:pt x="20" y="8"/>
                      </a:lnTo>
                      <a:lnTo>
                        <a:pt x="12" y="12"/>
                      </a:lnTo>
                      <a:lnTo>
                        <a:pt x="8" y="20"/>
                      </a:lnTo>
                      <a:lnTo>
                        <a:pt x="4" y="26"/>
                      </a:lnTo>
                      <a:lnTo>
                        <a:pt x="0" y="36"/>
                      </a:lnTo>
                      <a:lnTo>
                        <a:pt x="0" y="44"/>
                      </a:lnTo>
                      <a:lnTo>
                        <a:pt x="0" y="204"/>
                      </a:lnTo>
                      <a:lnTo>
                        <a:pt x="0" y="204"/>
                      </a:lnTo>
                      <a:lnTo>
                        <a:pt x="0" y="212"/>
                      </a:lnTo>
                      <a:lnTo>
                        <a:pt x="4" y="222"/>
                      </a:lnTo>
                      <a:lnTo>
                        <a:pt x="8" y="228"/>
                      </a:lnTo>
                      <a:lnTo>
                        <a:pt x="12" y="236"/>
                      </a:lnTo>
                      <a:lnTo>
                        <a:pt x="20" y="240"/>
                      </a:lnTo>
                      <a:lnTo>
                        <a:pt x="26" y="244"/>
                      </a:lnTo>
                      <a:lnTo>
                        <a:pt x="36" y="248"/>
                      </a:lnTo>
                      <a:lnTo>
                        <a:pt x="44" y="248"/>
                      </a:lnTo>
                      <a:lnTo>
                        <a:pt x="188" y="248"/>
                      </a:lnTo>
                      <a:lnTo>
                        <a:pt x="188" y="248"/>
                      </a:lnTo>
                      <a:lnTo>
                        <a:pt x="196" y="248"/>
                      </a:lnTo>
                      <a:lnTo>
                        <a:pt x="206" y="244"/>
                      </a:lnTo>
                      <a:lnTo>
                        <a:pt x="212" y="240"/>
                      </a:lnTo>
                      <a:lnTo>
                        <a:pt x="220" y="236"/>
                      </a:lnTo>
                      <a:lnTo>
                        <a:pt x="224" y="228"/>
                      </a:lnTo>
                      <a:lnTo>
                        <a:pt x="228" y="222"/>
                      </a:lnTo>
                      <a:lnTo>
                        <a:pt x="232" y="212"/>
                      </a:lnTo>
                      <a:lnTo>
                        <a:pt x="232" y="204"/>
                      </a:lnTo>
                      <a:lnTo>
                        <a:pt x="232" y="192"/>
                      </a:lnTo>
                      <a:lnTo>
                        <a:pt x="232" y="192"/>
                      </a:lnTo>
                      <a:lnTo>
                        <a:pt x="232" y="192"/>
                      </a:lnTo>
                      <a:lnTo>
                        <a:pt x="242" y="182"/>
                      </a:lnTo>
                      <a:lnTo>
                        <a:pt x="250" y="170"/>
                      </a:lnTo>
                      <a:lnTo>
                        <a:pt x="254" y="158"/>
                      </a:lnTo>
                      <a:lnTo>
                        <a:pt x="256" y="144"/>
                      </a:lnTo>
                      <a:lnTo>
                        <a:pt x="254" y="130"/>
                      </a:lnTo>
                      <a:lnTo>
                        <a:pt x="250" y="118"/>
                      </a:lnTo>
                      <a:lnTo>
                        <a:pt x="242" y="106"/>
                      </a:lnTo>
                      <a:lnTo>
                        <a:pt x="232" y="96"/>
                      </a:lnTo>
                      <a:close/>
                      <a:moveTo>
                        <a:pt x="44" y="16"/>
                      </a:moveTo>
                      <a:lnTo>
                        <a:pt x="176" y="16"/>
                      </a:lnTo>
                      <a:lnTo>
                        <a:pt x="208" y="16"/>
                      </a:lnTo>
                      <a:lnTo>
                        <a:pt x="208" y="16"/>
                      </a:lnTo>
                      <a:lnTo>
                        <a:pt x="212" y="16"/>
                      </a:lnTo>
                      <a:lnTo>
                        <a:pt x="214" y="18"/>
                      </a:lnTo>
                      <a:lnTo>
                        <a:pt x="216" y="20"/>
                      </a:lnTo>
                      <a:lnTo>
                        <a:pt x="216" y="24"/>
                      </a:lnTo>
                      <a:lnTo>
                        <a:pt x="216" y="44"/>
                      </a:lnTo>
                      <a:lnTo>
                        <a:pt x="216" y="48"/>
                      </a:lnTo>
                      <a:lnTo>
                        <a:pt x="216" y="74"/>
                      </a:lnTo>
                      <a:lnTo>
                        <a:pt x="216" y="74"/>
                      </a:lnTo>
                      <a:lnTo>
                        <a:pt x="208" y="72"/>
                      </a:lnTo>
                      <a:lnTo>
                        <a:pt x="208" y="72"/>
                      </a:lnTo>
                      <a:lnTo>
                        <a:pt x="208" y="64"/>
                      </a:lnTo>
                      <a:lnTo>
                        <a:pt x="208" y="48"/>
                      </a:lnTo>
                      <a:lnTo>
                        <a:pt x="208" y="32"/>
                      </a:lnTo>
                      <a:lnTo>
                        <a:pt x="208" y="32"/>
                      </a:lnTo>
                      <a:lnTo>
                        <a:pt x="208" y="28"/>
                      </a:lnTo>
                      <a:lnTo>
                        <a:pt x="206" y="26"/>
                      </a:lnTo>
                      <a:lnTo>
                        <a:pt x="204" y="24"/>
                      </a:lnTo>
                      <a:lnTo>
                        <a:pt x="200" y="24"/>
                      </a:lnTo>
                      <a:lnTo>
                        <a:pt x="32" y="24"/>
                      </a:lnTo>
                      <a:lnTo>
                        <a:pt x="32" y="24"/>
                      </a:lnTo>
                      <a:lnTo>
                        <a:pt x="28" y="24"/>
                      </a:lnTo>
                      <a:lnTo>
                        <a:pt x="26" y="26"/>
                      </a:lnTo>
                      <a:lnTo>
                        <a:pt x="24" y="28"/>
                      </a:lnTo>
                      <a:lnTo>
                        <a:pt x="24" y="32"/>
                      </a:lnTo>
                      <a:lnTo>
                        <a:pt x="24" y="48"/>
                      </a:lnTo>
                      <a:lnTo>
                        <a:pt x="24" y="64"/>
                      </a:lnTo>
                      <a:lnTo>
                        <a:pt x="24" y="64"/>
                      </a:lnTo>
                      <a:lnTo>
                        <a:pt x="18" y="54"/>
                      </a:lnTo>
                      <a:lnTo>
                        <a:pt x="16" y="44"/>
                      </a:lnTo>
                      <a:lnTo>
                        <a:pt x="16" y="44"/>
                      </a:lnTo>
                      <a:lnTo>
                        <a:pt x="18" y="34"/>
                      </a:lnTo>
                      <a:lnTo>
                        <a:pt x="24" y="24"/>
                      </a:lnTo>
                      <a:lnTo>
                        <a:pt x="34" y="18"/>
                      </a:lnTo>
                      <a:lnTo>
                        <a:pt x="44" y="16"/>
                      </a:lnTo>
                      <a:close/>
                      <a:moveTo>
                        <a:pt x="200" y="40"/>
                      </a:moveTo>
                      <a:lnTo>
                        <a:pt x="32" y="40"/>
                      </a:lnTo>
                      <a:lnTo>
                        <a:pt x="32" y="32"/>
                      </a:lnTo>
                      <a:lnTo>
                        <a:pt x="200" y="32"/>
                      </a:lnTo>
                      <a:lnTo>
                        <a:pt x="200" y="40"/>
                      </a:lnTo>
                      <a:close/>
                      <a:moveTo>
                        <a:pt x="200" y="56"/>
                      </a:moveTo>
                      <a:lnTo>
                        <a:pt x="32" y="56"/>
                      </a:lnTo>
                      <a:lnTo>
                        <a:pt x="32" y="48"/>
                      </a:lnTo>
                      <a:lnTo>
                        <a:pt x="200" y="48"/>
                      </a:lnTo>
                      <a:lnTo>
                        <a:pt x="200" y="56"/>
                      </a:lnTo>
                      <a:close/>
                      <a:moveTo>
                        <a:pt x="200" y="64"/>
                      </a:moveTo>
                      <a:lnTo>
                        <a:pt x="200" y="72"/>
                      </a:lnTo>
                      <a:lnTo>
                        <a:pt x="176" y="72"/>
                      </a:lnTo>
                      <a:lnTo>
                        <a:pt x="44" y="72"/>
                      </a:lnTo>
                      <a:lnTo>
                        <a:pt x="44" y="72"/>
                      </a:lnTo>
                      <a:lnTo>
                        <a:pt x="38" y="72"/>
                      </a:lnTo>
                      <a:lnTo>
                        <a:pt x="32" y="70"/>
                      </a:lnTo>
                      <a:lnTo>
                        <a:pt x="32" y="64"/>
                      </a:lnTo>
                      <a:lnTo>
                        <a:pt x="200" y="64"/>
                      </a:lnTo>
                      <a:close/>
                      <a:moveTo>
                        <a:pt x="216" y="204"/>
                      </a:moveTo>
                      <a:lnTo>
                        <a:pt x="216" y="204"/>
                      </a:lnTo>
                      <a:lnTo>
                        <a:pt x="214" y="214"/>
                      </a:lnTo>
                      <a:lnTo>
                        <a:pt x="208" y="224"/>
                      </a:lnTo>
                      <a:lnTo>
                        <a:pt x="198" y="230"/>
                      </a:lnTo>
                      <a:lnTo>
                        <a:pt x="188" y="232"/>
                      </a:lnTo>
                      <a:lnTo>
                        <a:pt x="44" y="232"/>
                      </a:lnTo>
                      <a:lnTo>
                        <a:pt x="44" y="232"/>
                      </a:lnTo>
                      <a:lnTo>
                        <a:pt x="34" y="230"/>
                      </a:lnTo>
                      <a:lnTo>
                        <a:pt x="24" y="224"/>
                      </a:lnTo>
                      <a:lnTo>
                        <a:pt x="18" y="214"/>
                      </a:lnTo>
                      <a:lnTo>
                        <a:pt x="16" y="204"/>
                      </a:lnTo>
                      <a:lnTo>
                        <a:pt x="16" y="78"/>
                      </a:lnTo>
                      <a:lnTo>
                        <a:pt x="16" y="78"/>
                      </a:lnTo>
                      <a:lnTo>
                        <a:pt x="22" y="82"/>
                      </a:lnTo>
                      <a:lnTo>
                        <a:pt x="28" y="86"/>
                      </a:lnTo>
                      <a:lnTo>
                        <a:pt x="36" y="88"/>
                      </a:lnTo>
                      <a:lnTo>
                        <a:pt x="44" y="88"/>
                      </a:lnTo>
                      <a:lnTo>
                        <a:pt x="176" y="88"/>
                      </a:lnTo>
                      <a:lnTo>
                        <a:pt x="208" y="88"/>
                      </a:lnTo>
                      <a:lnTo>
                        <a:pt x="208" y="88"/>
                      </a:lnTo>
                      <a:lnTo>
                        <a:pt x="212" y="88"/>
                      </a:lnTo>
                      <a:lnTo>
                        <a:pt x="214" y="90"/>
                      </a:lnTo>
                      <a:lnTo>
                        <a:pt x="216" y="92"/>
                      </a:lnTo>
                      <a:lnTo>
                        <a:pt x="216" y="96"/>
                      </a:lnTo>
                      <a:lnTo>
                        <a:pt x="216" y="112"/>
                      </a:lnTo>
                      <a:lnTo>
                        <a:pt x="144" y="112"/>
                      </a:lnTo>
                      <a:lnTo>
                        <a:pt x="144" y="112"/>
                      </a:lnTo>
                      <a:lnTo>
                        <a:pt x="136" y="112"/>
                      </a:lnTo>
                      <a:lnTo>
                        <a:pt x="128" y="116"/>
                      </a:lnTo>
                      <a:lnTo>
                        <a:pt x="122" y="118"/>
                      </a:lnTo>
                      <a:lnTo>
                        <a:pt x="116" y="124"/>
                      </a:lnTo>
                      <a:lnTo>
                        <a:pt x="110" y="130"/>
                      </a:lnTo>
                      <a:lnTo>
                        <a:pt x="108" y="136"/>
                      </a:lnTo>
                      <a:lnTo>
                        <a:pt x="104" y="144"/>
                      </a:lnTo>
                      <a:lnTo>
                        <a:pt x="104" y="152"/>
                      </a:lnTo>
                      <a:lnTo>
                        <a:pt x="104" y="152"/>
                      </a:lnTo>
                      <a:lnTo>
                        <a:pt x="104" y="160"/>
                      </a:lnTo>
                      <a:lnTo>
                        <a:pt x="108" y="168"/>
                      </a:lnTo>
                      <a:lnTo>
                        <a:pt x="110" y="174"/>
                      </a:lnTo>
                      <a:lnTo>
                        <a:pt x="116" y="180"/>
                      </a:lnTo>
                      <a:lnTo>
                        <a:pt x="122" y="186"/>
                      </a:lnTo>
                      <a:lnTo>
                        <a:pt x="128" y="188"/>
                      </a:lnTo>
                      <a:lnTo>
                        <a:pt x="136" y="192"/>
                      </a:lnTo>
                      <a:lnTo>
                        <a:pt x="144" y="192"/>
                      </a:lnTo>
                      <a:lnTo>
                        <a:pt x="216" y="192"/>
                      </a:lnTo>
                      <a:lnTo>
                        <a:pt x="216" y="204"/>
                      </a:lnTo>
                      <a:close/>
                      <a:moveTo>
                        <a:pt x="226" y="176"/>
                      </a:moveTo>
                      <a:lnTo>
                        <a:pt x="144" y="176"/>
                      </a:lnTo>
                      <a:lnTo>
                        <a:pt x="144" y="176"/>
                      </a:lnTo>
                      <a:lnTo>
                        <a:pt x="134" y="174"/>
                      </a:lnTo>
                      <a:lnTo>
                        <a:pt x="128" y="168"/>
                      </a:lnTo>
                      <a:lnTo>
                        <a:pt x="122" y="162"/>
                      </a:lnTo>
                      <a:lnTo>
                        <a:pt x="120" y="152"/>
                      </a:lnTo>
                      <a:lnTo>
                        <a:pt x="120" y="152"/>
                      </a:lnTo>
                      <a:lnTo>
                        <a:pt x="122" y="142"/>
                      </a:lnTo>
                      <a:lnTo>
                        <a:pt x="128" y="136"/>
                      </a:lnTo>
                      <a:lnTo>
                        <a:pt x="134" y="130"/>
                      </a:lnTo>
                      <a:lnTo>
                        <a:pt x="144" y="128"/>
                      </a:lnTo>
                      <a:lnTo>
                        <a:pt x="216" y="128"/>
                      </a:lnTo>
                      <a:lnTo>
                        <a:pt x="216" y="128"/>
                      </a:lnTo>
                      <a:lnTo>
                        <a:pt x="224" y="126"/>
                      </a:lnTo>
                      <a:lnTo>
                        <a:pt x="228" y="122"/>
                      </a:lnTo>
                      <a:lnTo>
                        <a:pt x="228" y="122"/>
                      </a:lnTo>
                      <a:lnTo>
                        <a:pt x="230" y="118"/>
                      </a:lnTo>
                      <a:lnTo>
                        <a:pt x="230" y="118"/>
                      </a:lnTo>
                      <a:lnTo>
                        <a:pt x="232" y="118"/>
                      </a:lnTo>
                      <a:lnTo>
                        <a:pt x="232" y="118"/>
                      </a:lnTo>
                      <a:lnTo>
                        <a:pt x="238" y="130"/>
                      </a:lnTo>
                      <a:lnTo>
                        <a:pt x="240" y="144"/>
                      </a:lnTo>
                      <a:lnTo>
                        <a:pt x="240" y="144"/>
                      </a:lnTo>
                      <a:lnTo>
                        <a:pt x="240" y="154"/>
                      </a:lnTo>
                      <a:lnTo>
                        <a:pt x="236" y="162"/>
                      </a:lnTo>
                      <a:lnTo>
                        <a:pt x="232" y="170"/>
                      </a:lnTo>
                      <a:lnTo>
                        <a:pt x="226" y="17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 sz="1800"/>
                </a:p>
              </p:txBody>
            </p:sp>
          </p:grpSp>
        </p:grpSp>
        <p:grpSp>
          <p:nvGrpSpPr>
            <p:cNvPr id="1059" name="그룹 1058"/>
            <p:cNvGrpSpPr/>
            <p:nvPr/>
          </p:nvGrpSpPr>
          <p:grpSpPr>
            <a:xfrm>
              <a:off x="3176686" y="564572"/>
              <a:ext cx="348901" cy="350110"/>
              <a:chOff x="3133476" y="564572"/>
              <a:chExt cx="348901" cy="350110"/>
            </a:xfrm>
          </p:grpSpPr>
          <p:sp>
            <p:nvSpPr>
              <p:cNvPr id="212" name="Oval 67"/>
              <p:cNvSpPr>
                <a:spLocks noChangeArrowheads="1"/>
              </p:cNvSpPr>
              <p:nvPr/>
            </p:nvSpPr>
            <p:spPr bwMode="auto">
              <a:xfrm>
                <a:off x="3133476" y="564572"/>
                <a:ext cx="348901" cy="35011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grpSp>
            <p:nvGrpSpPr>
              <p:cNvPr id="122" name="Group 104"/>
              <p:cNvGrpSpPr/>
              <p:nvPr/>
            </p:nvGrpSpPr>
            <p:grpSpPr>
              <a:xfrm>
                <a:off x="3233934" y="632003"/>
                <a:ext cx="147984" cy="215249"/>
                <a:chOff x="6464300" y="3587750"/>
                <a:chExt cx="279400" cy="406400"/>
              </a:xfrm>
              <a:solidFill>
                <a:schemeClr val="bg1"/>
              </a:solidFill>
            </p:grpSpPr>
            <p:sp>
              <p:nvSpPr>
                <p:cNvPr id="138" name="Freeform 5"/>
                <p:cNvSpPr>
                  <a:spLocks noEditPoints="1"/>
                </p:cNvSpPr>
                <p:nvPr/>
              </p:nvSpPr>
              <p:spPr bwMode="auto">
                <a:xfrm>
                  <a:off x="6464300" y="3587750"/>
                  <a:ext cx="279400" cy="406400"/>
                </a:xfrm>
                <a:custGeom>
                  <a:avLst/>
                  <a:gdLst/>
                  <a:ahLst/>
                  <a:cxnLst>
                    <a:cxn ang="0">
                      <a:pos x="152" y="0"/>
                    </a:cxn>
                    <a:cxn ang="0">
                      <a:pos x="24" y="0"/>
                    </a:cxn>
                    <a:cxn ang="0">
                      <a:pos x="24" y="0"/>
                    </a:cxn>
                    <a:cxn ang="0">
                      <a:pos x="14" y="2"/>
                    </a:cxn>
                    <a:cxn ang="0">
                      <a:pos x="8" y="8"/>
                    </a:cxn>
                    <a:cxn ang="0">
                      <a:pos x="2" y="14"/>
                    </a:cxn>
                    <a:cxn ang="0">
                      <a:pos x="0" y="24"/>
                    </a:cxn>
                    <a:cxn ang="0">
                      <a:pos x="0" y="232"/>
                    </a:cxn>
                    <a:cxn ang="0">
                      <a:pos x="0" y="232"/>
                    </a:cxn>
                    <a:cxn ang="0">
                      <a:pos x="2" y="242"/>
                    </a:cxn>
                    <a:cxn ang="0">
                      <a:pos x="8" y="248"/>
                    </a:cxn>
                    <a:cxn ang="0">
                      <a:pos x="14" y="254"/>
                    </a:cxn>
                    <a:cxn ang="0">
                      <a:pos x="24" y="256"/>
                    </a:cxn>
                    <a:cxn ang="0">
                      <a:pos x="152" y="256"/>
                    </a:cxn>
                    <a:cxn ang="0">
                      <a:pos x="152" y="256"/>
                    </a:cxn>
                    <a:cxn ang="0">
                      <a:pos x="162" y="254"/>
                    </a:cxn>
                    <a:cxn ang="0">
                      <a:pos x="168" y="248"/>
                    </a:cxn>
                    <a:cxn ang="0">
                      <a:pos x="174" y="242"/>
                    </a:cxn>
                    <a:cxn ang="0">
                      <a:pos x="176" y="232"/>
                    </a:cxn>
                    <a:cxn ang="0">
                      <a:pos x="176" y="24"/>
                    </a:cxn>
                    <a:cxn ang="0">
                      <a:pos x="176" y="24"/>
                    </a:cxn>
                    <a:cxn ang="0">
                      <a:pos x="174" y="14"/>
                    </a:cxn>
                    <a:cxn ang="0">
                      <a:pos x="168" y="8"/>
                    </a:cxn>
                    <a:cxn ang="0">
                      <a:pos x="162" y="2"/>
                    </a:cxn>
                    <a:cxn ang="0">
                      <a:pos x="152" y="0"/>
                    </a:cxn>
                    <a:cxn ang="0">
                      <a:pos x="160" y="232"/>
                    </a:cxn>
                    <a:cxn ang="0">
                      <a:pos x="160" y="232"/>
                    </a:cxn>
                    <a:cxn ang="0">
                      <a:pos x="160" y="236"/>
                    </a:cxn>
                    <a:cxn ang="0">
                      <a:pos x="158" y="238"/>
                    </a:cxn>
                    <a:cxn ang="0">
                      <a:pos x="156" y="240"/>
                    </a:cxn>
                    <a:cxn ang="0">
                      <a:pos x="152" y="240"/>
                    </a:cxn>
                    <a:cxn ang="0">
                      <a:pos x="24" y="240"/>
                    </a:cxn>
                    <a:cxn ang="0">
                      <a:pos x="24" y="240"/>
                    </a:cxn>
                    <a:cxn ang="0">
                      <a:pos x="20" y="240"/>
                    </a:cxn>
                    <a:cxn ang="0">
                      <a:pos x="18" y="238"/>
                    </a:cxn>
                    <a:cxn ang="0">
                      <a:pos x="16" y="236"/>
                    </a:cxn>
                    <a:cxn ang="0">
                      <a:pos x="16" y="232"/>
                    </a:cxn>
                    <a:cxn ang="0">
                      <a:pos x="16" y="216"/>
                    </a:cxn>
                    <a:cxn ang="0">
                      <a:pos x="160" y="216"/>
                    </a:cxn>
                    <a:cxn ang="0">
                      <a:pos x="160" y="232"/>
                    </a:cxn>
                    <a:cxn ang="0">
                      <a:pos x="160" y="208"/>
                    </a:cxn>
                    <a:cxn ang="0">
                      <a:pos x="16" y="208"/>
                    </a:cxn>
                    <a:cxn ang="0">
                      <a:pos x="16" y="48"/>
                    </a:cxn>
                    <a:cxn ang="0">
                      <a:pos x="160" y="48"/>
                    </a:cxn>
                    <a:cxn ang="0">
                      <a:pos x="160" y="208"/>
                    </a:cxn>
                    <a:cxn ang="0">
                      <a:pos x="160" y="40"/>
                    </a:cxn>
                    <a:cxn ang="0">
                      <a:pos x="16" y="40"/>
                    </a:cxn>
                    <a:cxn ang="0">
                      <a:pos x="16" y="24"/>
                    </a:cxn>
                    <a:cxn ang="0">
                      <a:pos x="16" y="24"/>
                    </a:cxn>
                    <a:cxn ang="0">
                      <a:pos x="16" y="20"/>
                    </a:cxn>
                    <a:cxn ang="0">
                      <a:pos x="18" y="18"/>
                    </a:cxn>
                    <a:cxn ang="0">
                      <a:pos x="20" y="16"/>
                    </a:cxn>
                    <a:cxn ang="0">
                      <a:pos x="24" y="16"/>
                    </a:cxn>
                    <a:cxn ang="0">
                      <a:pos x="152" y="16"/>
                    </a:cxn>
                    <a:cxn ang="0">
                      <a:pos x="152" y="16"/>
                    </a:cxn>
                    <a:cxn ang="0">
                      <a:pos x="156" y="16"/>
                    </a:cxn>
                    <a:cxn ang="0">
                      <a:pos x="158" y="18"/>
                    </a:cxn>
                    <a:cxn ang="0">
                      <a:pos x="160" y="20"/>
                    </a:cxn>
                    <a:cxn ang="0">
                      <a:pos x="160" y="24"/>
                    </a:cxn>
                    <a:cxn ang="0">
                      <a:pos x="160" y="40"/>
                    </a:cxn>
                  </a:cxnLst>
                  <a:rect l="0" t="0" r="r" b="b"/>
                  <a:pathLst>
                    <a:path w="176" h="256">
                      <a:moveTo>
                        <a:pt x="152" y="0"/>
                      </a:move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14" y="2"/>
                      </a:lnTo>
                      <a:lnTo>
                        <a:pt x="8" y="8"/>
                      </a:lnTo>
                      <a:lnTo>
                        <a:pt x="2" y="14"/>
                      </a:lnTo>
                      <a:lnTo>
                        <a:pt x="0" y="24"/>
                      </a:lnTo>
                      <a:lnTo>
                        <a:pt x="0" y="232"/>
                      </a:lnTo>
                      <a:lnTo>
                        <a:pt x="0" y="232"/>
                      </a:lnTo>
                      <a:lnTo>
                        <a:pt x="2" y="242"/>
                      </a:lnTo>
                      <a:lnTo>
                        <a:pt x="8" y="248"/>
                      </a:lnTo>
                      <a:lnTo>
                        <a:pt x="14" y="254"/>
                      </a:lnTo>
                      <a:lnTo>
                        <a:pt x="24" y="256"/>
                      </a:lnTo>
                      <a:lnTo>
                        <a:pt x="152" y="256"/>
                      </a:lnTo>
                      <a:lnTo>
                        <a:pt x="152" y="256"/>
                      </a:lnTo>
                      <a:lnTo>
                        <a:pt x="162" y="254"/>
                      </a:lnTo>
                      <a:lnTo>
                        <a:pt x="168" y="248"/>
                      </a:lnTo>
                      <a:lnTo>
                        <a:pt x="174" y="242"/>
                      </a:lnTo>
                      <a:lnTo>
                        <a:pt x="176" y="232"/>
                      </a:lnTo>
                      <a:lnTo>
                        <a:pt x="176" y="24"/>
                      </a:lnTo>
                      <a:lnTo>
                        <a:pt x="176" y="24"/>
                      </a:lnTo>
                      <a:lnTo>
                        <a:pt x="174" y="14"/>
                      </a:lnTo>
                      <a:lnTo>
                        <a:pt x="168" y="8"/>
                      </a:lnTo>
                      <a:lnTo>
                        <a:pt x="162" y="2"/>
                      </a:lnTo>
                      <a:lnTo>
                        <a:pt x="152" y="0"/>
                      </a:lnTo>
                      <a:close/>
                      <a:moveTo>
                        <a:pt x="160" y="232"/>
                      </a:moveTo>
                      <a:lnTo>
                        <a:pt x="160" y="232"/>
                      </a:lnTo>
                      <a:lnTo>
                        <a:pt x="160" y="236"/>
                      </a:lnTo>
                      <a:lnTo>
                        <a:pt x="158" y="238"/>
                      </a:lnTo>
                      <a:lnTo>
                        <a:pt x="156" y="240"/>
                      </a:lnTo>
                      <a:lnTo>
                        <a:pt x="152" y="240"/>
                      </a:lnTo>
                      <a:lnTo>
                        <a:pt x="24" y="240"/>
                      </a:lnTo>
                      <a:lnTo>
                        <a:pt x="24" y="240"/>
                      </a:lnTo>
                      <a:lnTo>
                        <a:pt x="20" y="240"/>
                      </a:lnTo>
                      <a:lnTo>
                        <a:pt x="18" y="238"/>
                      </a:lnTo>
                      <a:lnTo>
                        <a:pt x="16" y="236"/>
                      </a:lnTo>
                      <a:lnTo>
                        <a:pt x="16" y="232"/>
                      </a:lnTo>
                      <a:lnTo>
                        <a:pt x="16" y="216"/>
                      </a:lnTo>
                      <a:lnTo>
                        <a:pt x="160" y="216"/>
                      </a:lnTo>
                      <a:lnTo>
                        <a:pt x="160" y="232"/>
                      </a:lnTo>
                      <a:close/>
                      <a:moveTo>
                        <a:pt x="160" y="208"/>
                      </a:moveTo>
                      <a:lnTo>
                        <a:pt x="16" y="208"/>
                      </a:lnTo>
                      <a:lnTo>
                        <a:pt x="16" y="48"/>
                      </a:lnTo>
                      <a:lnTo>
                        <a:pt x="160" y="48"/>
                      </a:lnTo>
                      <a:lnTo>
                        <a:pt x="160" y="208"/>
                      </a:lnTo>
                      <a:close/>
                      <a:moveTo>
                        <a:pt x="160" y="40"/>
                      </a:moveTo>
                      <a:lnTo>
                        <a:pt x="16" y="40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6" y="20"/>
                      </a:lnTo>
                      <a:lnTo>
                        <a:pt x="18" y="18"/>
                      </a:lnTo>
                      <a:lnTo>
                        <a:pt x="20" y="16"/>
                      </a:lnTo>
                      <a:lnTo>
                        <a:pt x="24" y="16"/>
                      </a:lnTo>
                      <a:lnTo>
                        <a:pt x="152" y="16"/>
                      </a:lnTo>
                      <a:lnTo>
                        <a:pt x="152" y="16"/>
                      </a:lnTo>
                      <a:lnTo>
                        <a:pt x="156" y="16"/>
                      </a:lnTo>
                      <a:lnTo>
                        <a:pt x="158" y="18"/>
                      </a:lnTo>
                      <a:lnTo>
                        <a:pt x="160" y="20"/>
                      </a:lnTo>
                      <a:lnTo>
                        <a:pt x="160" y="24"/>
                      </a:lnTo>
                      <a:lnTo>
                        <a:pt x="160" y="4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 sz="1800"/>
                </a:p>
              </p:txBody>
            </p:sp>
            <p:sp>
              <p:nvSpPr>
                <p:cNvPr id="139" name="Freeform 10"/>
                <p:cNvSpPr>
                  <a:spLocks/>
                </p:cNvSpPr>
                <p:nvPr/>
              </p:nvSpPr>
              <p:spPr bwMode="auto">
                <a:xfrm>
                  <a:off x="6578600" y="3625850"/>
                  <a:ext cx="50800" cy="12700"/>
                </a:xfrm>
                <a:custGeom>
                  <a:avLst/>
                  <a:gdLst/>
                  <a:ahLst/>
                  <a:cxnLst>
                    <a:cxn ang="0">
                      <a:pos x="32" y="4"/>
                    </a:cxn>
                    <a:cxn ang="0">
                      <a:pos x="32" y="4"/>
                    </a:cxn>
                    <a:cxn ang="0">
                      <a:pos x="30" y="6"/>
                    </a:cxn>
                    <a:cxn ang="0">
                      <a:pos x="28" y="8"/>
                    </a:cxn>
                    <a:cxn ang="0">
                      <a:pos x="4" y="8"/>
                    </a:cxn>
                    <a:cxn ang="0">
                      <a:pos x="4" y="8"/>
                    </a:cxn>
                    <a:cxn ang="0">
                      <a:pos x="2" y="6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2" y="2"/>
                    </a:cxn>
                    <a:cxn ang="0">
                      <a:pos x="4" y="0"/>
                    </a:cxn>
                    <a:cxn ang="0">
                      <a:pos x="28" y="0"/>
                    </a:cxn>
                    <a:cxn ang="0">
                      <a:pos x="28" y="0"/>
                    </a:cxn>
                    <a:cxn ang="0">
                      <a:pos x="30" y="2"/>
                    </a:cxn>
                    <a:cxn ang="0">
                      <a:pos x="32" y="4"/>
                    </a:cxn>
                  </a:cxnLst>
                  <a:rect l="0" t="0" r="r" b="b"/>
                  <a:pathLst>
                    <a:path w="32" h="8">
                      <a:moveTo>
                        <a:pt x="32" y="4"/>
                      </a:moveTo>
                      <a:lnTo>
                        <a:pt x="32" y="4"/>
                      </a:lnTo>
                      <a:lnTo>
                        <a:pt x="30" y="6"/>
                      </a:lnTo>
                      <a:lnTo>
                        <a:pt x="28" y="8"/>
                      </a:lnTo>
                      <a:lnTo>
                        <a:pt x="4" y="8"/>
                      </a:lnTo>
                      <a:lnTo>
                        <a:pt x="4" y="8"/>
                      </a:lnTo>
                      <a:lnTo>
                        <a:pt x="2" y="6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2" y="2"/>
                      </a:lnTo>
                      <a:lnTo>
                        <a:pt x="4" y="0"/>
                      </a:lnTo>
                      <a:lnTo>
                        <a:pt x="28" y="0"/>
                      </a:lnTo>
                      <a:lnTo>
                        <a:pt x="28" y="0"/>
                      </a:lnTo>
                      <a:lnTo>
                        <a:pt x="30" y="2"/>
                      </a:lnTo>
                      <a:lnTo>
                        <a:pt x="32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 sz="1800"/>
                </a:p>
              </p:txBody>
            </p:sp>
            <p:sp>
              <p:nvSpPr>
                <p:cNvPr id="140" name="Freeform 11"/>
                <p:cNvSpPr>
                  <a:spLocks/>
                </p:cNvSpPr>
                <p:nvPr/>
              </p:nvSpPr>
              <p:spPr bwMode="auto">
                <a:xfrm>
                  <a:off x="6578600" y="3625850"/>
                  <a:ext cx="50800" cy="12700"/>
                </a:xfrm>
                <a:custGeom>
                  <a:avLst/>
                  <a:gdLst/>
                  <a:ahLst/>
                  <a:cxnLst>
                    <a:cxn ang="0">
                      <a:pos x="32" y="4"/>
                    </a:cxn>
                    <a:cxn ang="0">
                      <a:pos x="32" y="4"/>
                    </a:cxn>
                    <a:cxn ang="0">
                      <a:pos x="30" y="6"/>
                    </a:cxn>
                    <a:cxn ang="0">
                      <a:pos x="28" y="8"/>
                    </a:cxn>
                    <a:cxn ang="0">
                      <a:pos x="4" y="8"/>
                    </a:cxn>
                    <a:cxn ang="0">
                      <a:pos x="4" y="8"/>
                    </a:cxn>
                    <a:cxn ang="0">
                      <a:pos x="2" y="6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2" y="2"/>
                    </a:cxn>
                    <a:cxn ang="0">
                      <a:pos x="4" y="0"/>
                    </a:cxn>
                    <a:cxn ang="0">
                      <a:pos x="28" y="0"/>
                    </a:cxn>
                    <a:cxn ang="0">
                      <a:pos x="28" y="0"/>
                    </a:cxn>
                    <a:cxn ang="0">
                      <a:pos x="30" y="2"/>
                    </a:cxn>
                    <a:cxn ang="0">
                      <a:pos x="32" y="4"/>
                    </a:cxn>
                  </a:cxnLst>
                  <a:rect l="0" t="0" r="r" b="b"/>
                  <a:pathLst>
                    <a:path w="32" h="8">
                      <a:moveTo>
                        <a:pt x="32" y="4"/>
                      </a:moveTo>
                      <a:lnTo>
                        <a:pt x="32" y="4"/>
                      </a:lnTo>
                      <a:lnTo>
                        <a:pt x="30" y="6"/>
                      </a:lnTo>
                      <a:lnTo>
                        <a:pt x="28" y="8"/>
                      </a:lnTo>
                      <a:lnTo>
                        <a:pt x="4" y="8"/>
                      </a:lnTo>
                      <a:lnTo>
                        <a:pt x="4" y="8"/>
                      </a:lnTo>
                      <a:lnTo>
                        <a:pt x="2" y="6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2" y="2"/>
                      </a:lnTo>
                      <a:lnTo>
                        <a:pt x="4" y="0"/>
                      </a:lnTo>
                      <a:lnTo>
                        <a:pt x="28" y="0"/>
                      </a:lnTo>
                      <a:lnTo>
                        <a:pt x="28" y="0"/>
                      </a:lnTo>
                      <a:lnTo>
                        <a:pt x="30" y="2"/>
                      </a:lnTo>
                      <a:lnTo>
                        <a:pt x="32" y="4"/>
                      </a:ln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 sz="1800"/>
                </a:p>
              </p:txBody>
            </p:sp>
            <p:sp>
              <p:nvSpPr>
                <p:cNvPr id="141" name="Freeform 12"/>
                <p:cNvSpPr>
                  <a:spLocks/>
                </p:cNvSpPr>
                <p:nvPr/>
              </p:nvSpPr>
              <p:spPr bwMode="auto">
                <a:xfrm>
                  <a:off x="6591300" y="3943350"/>
                  <a:ext cx="25400" cy="12700"/>
                </a:xfrm>
                <a:custGeom>
                  <a:avLst/>
                  <a:gdLst/>
                  <a:ahLst/>
                  <a:cxnLst>
                    <a:cxn ang="0">
                      <a:pos x="16" y="4"/>
                    </a:cxn>
                    <a:cxn ang="0">
                      <a:pos x="16" y="4"/>
                    </a:cxn>
                    <a:cxn ang="0">
                      <a:pos x="14" y="6"/>
                    </a:cxn>
                    <a:cxn ang="0">
                      <a:pos x="12" y="8"/>
                    </a:cxn>
                    <a:cxn ang="0">
                      <a:pos x="4" y="8"/>
                    </a:cxn>
                    <a:cxn ang="0">
                      <a:pos x="4" y="8"/>
                    </a:cxn>
                    <a:cxn ang="0">
                      <a:pos x="2" y="6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2" y="2"/>
                    </a:cxn>
                    <a:cxn ang="0">
                      <a:pos x="4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4" y="2"/>
                    </a:cxn>
                    <a:cxn ang="0">
                      <a:pos x="16" y="4"/>
                    </a:cxn>
                  </a:cxnLst>
                  <a:rect l="0" t="0" r="r" b="b"/>
                  <a:pathLst>
                    <a:path w="16" h="8">
                      <a:moveTo>
                        <a:pt x="16" y="4"/>
                      </a:moveTo>
                      <a:lnTo>
                        <a:pt x="16" y="4"/>
                      </a:lnTo>
                      <a:lnTo>
                        <a:pt x="14" y="6"/>
                      </a:lnTo>
                      <a:lnTo>
                        <a:pt x="12" y="8"/>
                      </a:lnTo>
                      <a:lnTo>
                        <a:pt x="4" y="8"/>
                      </a:lnTo>
                      <a:lnTo>
                        <a:pt x="4" y="8"/>
                      </a:lnTo>
                      <a:lnTo>
                        <a:pt x="2" y="6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2" y="2"/>
                      </a:lnTo>
                      <a:lnTo>
                        <a:pt x="4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4" y="2"/>
                      </a:lnTo>
                      <a:lnTo>
                        <a:pt x="16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 sz="1800"/>
                </a:p>
              </p:txBody>
            </p:sp>
            <p:sp>
              <p:nvSpPr>
                <p:cNvPr id="142" name="Freeform 13"/>
                <p:cNvSpPr>
                  <a:spLocks/>
                </p:cNvSpPr>
                <p:nvPr/>
              </p:nvSpPr>
              <p:spPr bwMode="auto">
                <a:xfrm>
                  <a:off x="6591300" y="3943350"/>
                  <a:ext cx="25400" cy="12700"/>
                </a:xfrm>
                <a:custGeom>
                  <a:avLst/>
                  <a:gdLst/>
                  <a:ahLst/>
                  <a:cxnLst>
                    <a:cxn ang="0">
                      <a:pos x="16" y="4"/>
                    </a:cxn>
                    <a:cxn ang="0">
                      <a:pos x="16" y="4"/>
                    </a:cxn>
                    <a:cxn ang="0">
                      <a:pos x="14" y="6"/>
                    </a:cxn>
                    <a:cxn ang="0">
                      <a:pos x="12" y="8"/>
                    </a:cxn>
                    <a:cxn ang="0">
                      <a:pos x="4" y="8"/>
                    </a:cxn>
                    <a:cxn ang="0">
                      <a:pos x="4" y="8"/>
                    </a:cxn>
                    <a:cxn ang="0">
                      <a:pos x="2" y="6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2" y="2"/>
                    </a:cxn>
                    <a:cxn ang="0">
                      <a:pos x="4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4" y="2"/>
                    </a:cxn>
                    <a:cxn ang="0">
                      <a:pos x="16" y="4"/>
                    </a:cxn>
                  </a:cxnLst>
                  <a:rect l="0" t="0" r="r" b="b"/>
                  <a:pathLst>
                    <a:path w="16" h="8">
                      <a:moveTo>
                        <a:pt x="16" y="4"/>
                      </a:moveTo>
                      <a:lnTo>
                        <a:pt x="16" y="4"/>
                      </a:lnTo>
                      <a:lnTo>
                        <a:pt x="14" y="6"/>
                      </a:lnTo>
                      <a:lnTo>
                        <a:pt x="12" y="8"/>
                      </a:lnTo>
                      <a:lnTo>
                        <a:pt x="4" y="8"/>
                      </a:lnTo>
                      <a:lnTo>
                        <a:pt x="4" y="8"/>
                      </a:lnTo>
                      <a:lnTo>
                        <a:pt x="2" y="6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2" y="2"/>
                      </a:lnTo>
                      <a:lnTo>
                        <a:pt x="4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4" y="2"/>
                      </a:lnTo>
                      <a:lnTo>
                        <a:pt x="16" y="4"/>
                      </a:ln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 sz="1800"/>
                </a:p>
              </p:txBody>
            </p:sp>
          </p:grpSp>
        </p:grpSp>
        <p:grpSp>
          <p:nvGrpSpPr>
            <p:cNvPr id="1060" name="그룹 1059"/>
            <p:cNvGrpSpPr/>
            <p:nvPr/>
          </p:nvGrpSpPr>
          <p:grpSpPr>
            <a:xfrm>
              <a:off x="4693693" y="153179"/>
              <a:ext cx="348901" cy="350110"/>
              <a:chOff x="4650483" y="153179"/>
              <a:chExt cx="348901" cy="350110"/>
            </a:xfrm>
          </p:grpSpPr>
          <p:sp>
            <p:nvSpPr>
              <p:cNvPr id="215" name="Oval 67"/>
              <p:cNvSpPr>
                <a:spLocks noChangeArrowheads="1"/>
              </p:cNvSpPr>
              <p:nvPr/>
            </p:nvSpPr>
            <p:spPr bwMode="auto">
              <a:xfrm>
                <a:off x="4650483" y="153179"/>
                <a:ext cx="348901" cy="35011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grpSp>
            <p:nvGrpSpPr>
              <p:cNvPr id="123" name="Group 110"/>
              <p:cNvGrpSpPr/>
              <p:nvPr/>
            </p:nvGrpSpPr>
            <p:grpSpPr>
              <a:xfrm>
                <a:off x="4722700" y="238781"/>
                <a:ext cx="204467" cy="178907"/>
                <a:chOff x="3962400" y="3613150"/>
                <a:chExt cx="406400" cy="355600"/>
              </a:xfrm>
              <a:solidFill>
                <a:schemeClr val="bg1"/>
              </a:solidFill>
            </p:grpSpPr>
            <p:sp>
              <p:nvSpPr>
                <p:cNvPr id="135" name="Freeform 27"/>
                <p:cNvSpPr>
                  <a:spLocks/>
                </p:cNvSpPr>
                <p:nvPr/>
              </p:nvSpPr>
              <p:spPr bwMode="auto">
                <a:xfrm>
                  <a:off x="4025900" y="3676650"/>
                  <a:ext cx="146050" cy="95250"/>
                </a:xfrm>
                <a:custGeom>
                  <a:avLst/>
                  <a:gdLst/>
                  <a:ahLst/>
                  <a:cxnLst>
                    <a:cxn ang="0">
                      <a:pos x="88" y="0"/>
                    </a:cxn>
                    <a:cxn ang="0">
                      <a:pos x="88" y="0"/>
                    </a:cxn>
                    <a:cxn ang="0">
                      <a:pos x="70" y="2"/>
                    </a:cxn>
                    <a:cxn ang="0">
                      <a:pos x="54" y="4"/>
                    </a:cxn>
                    <a:cxn ang="0">
                      <a:pos x="40" y="10"/>
                    </a:cxn>
                    <a:cxn ang="0">
                      <a:pos x="26" y="16"/>
                    </a:cxn>
                    <a:cxn ang="0">
                      <a:pos x="16" y="24"/>
                    </a:cxn>
                    <a:cxn ang="0">
                      <a:pos x="8" y="34"/>
                    </a:cxn>
                    <a:cxn ang="0">
                      <a:pos x="2" y="44"/>
                    </a:cxn>
                    <a:cxn ang="0">
                      <a:pos x="0" y="56"/>
                    </a:cxn>
                    <a:cxn ang="0">
                      <a:pos x="0" y="56"/>
                    </a:cxn>
                    <a:cxn ang="0">
                      <a:pos x="2" y="58"/>
                    </a:cxn>
                    <a:cxn ang="0">
                      <a:pos x="4" y="60"/>
                    </a:cxn>
                    <a:cxn ang="0">
                      <a:pos x="4" y="60"/>
                    </a:cxn>
                    <a:cxn ang="0">
                      <a:pos x="6" y="58"/>
                    </a:cxn>
                    <a:cxn ang="0">
                      <a:pos x="8" y="56"/>
                    </a:cxn>
                    <a:cxn ang="0">
                      <a:pos x="8" y="56"/>
                    </a:cxn>
                    <a:cxn ang="0">
                      <a:pos x="10" y="46"/>
                    </a:cxn>
                    <a:cxn ang="0">
                      <a:pos x="14" y="38"/>
                    </a:cxn>
                    <a:cxn ang="0">
                      <a:pos x="22" y="30"/>
                    </a:cxn>
                    <a:cxn ang="0">
                      <a:pos x="32" y="22"/>
                    </a:cxn>
                    <a:cxn ang="0">
                      <a:pos x="44" y="16"/>
                    </a:cxn>
                    <a:cxn ang="0">
                      <a:pos x="58" y="12"/>
                    </a:cxn>
                    <a:cxn ang="0">
                      <a:pos x="72" y="10"/>
                    </a:cxn>
                    <a:cxn ang="0">
                      <a:pos x="88" y="8"/>
                    </a:cxn>
                    <a:cxn ang="0">
                      <a:pos x="88" y="8"/>
                    </a:cxn>
                    <a:cxn ang="0">
                      <a:pos x="90" y="6"/>
                    </a:cxn>
                    <a:cxn ang="0">
                      <a:pos x="92" y="4"/>
                    </a:cxn>
                    <a:cxn ang="0">
                      <a:pos x="92" y="4"/>
                    </a:cxn>
                    <a:cxn ang="0">
                      <a:pos x="90" y="2"/>
                    </a:cxn>
                    <a:cxn ang="0">
                      <a:pos x="88" y="0"/>
                    </a:cxn>
                  </a:cxnLst>
                  <a:rect l="0" t="0" r="r" b="b"/>
                  <a:pathLst>
                    <a:path w="92" h="60">
                      <a:moveTo>
                        <a:pt x="88" y="0"/>
                      </a:moveTo>
                      <a:lnTo>
                        <a:pt x="88" y="0"/>
                      </a:lnTo>
                      <a:lnTo>
                        <a:pt x="70" y="2"/>
                      </a:lnTo>
                      <a:lnTo>
                        <a:pt x="54" y="4"/>
                      </a:lnTo>
                      <a:lnTo>
                        <a:pt x="40" y="10"/>
                      </a:lnTo>
                      <a:lnTo>
                        <a:pt x="26" y="16"/>
                      </a:lnTo>
                      <a:lnTo>
                        <a:pt x="16" y="24"/>
                      </a:lnTo>
                      <a:lnTo>
                        <a:pt x="8" y="34"/>
                      </a:lnTo>
                      <a:lnTo>
                        <a:pt x="2" y="44"/>
                      </a:lnTo>
                      <a:lnTo>
                        <a:pt x="0" y="56"/>
                      </a:lnTo>
                      <a:lnTo>
                        <a:pt x="0" y="56"/>
                      </a:lnTo>
                      <a:lnTo>
                        <a:pt x="2" y="58"/>
                      </a:lnTo>
                      <a:lnTo>
                        <a:pt x="4" y="60"/>
                      </a:lnTo>
                      <a:lnTo>
                        <a:pt x="4" y="60"/>
                      </a:lnTo>
                      <a:lnTo>
                        <a:pt x="6" y="58"/>
                      </a:lnTo>
                      <a:lnTo>
                        <a:pt x="8" y="56"/>
                      </a:lnTo>
                      <a:lnTo>
                        <a:pt x="8" y="56"/>
                      </a:lnTo>
                      <a:lnTo>
                        <a:pt x="10" y="46"/>
                      </a:lnTo>
                      <a:lnTo>
                        <a:pt x="14" y="38"/>
                      </a:lnTo>
                      <a:lnTo>
                        <a:pt x="22" y="30"/>
                      </a:lnTo>
                      <a:lnTo>
                        <a:pt x="32" y="22"/>
                      </a:lnTo>
                      <a:lnTo>
                        <a:pt x="44" y="16"/>
                      </a:lnTo>
                      <a:lnTo>
                        <a:pt x="58" y="12"/>
                      </a:lnTo>
                      <a:lnTo>
                        <a:pt x="72" y="10"/>
                      </a:lnTo>
                      <a:lnTo>
                        <a:pt x="88" y="8"/>
                      </a:lnTo>
                      <a:lnTo>
                        <a:pt x="88" y="8"/>
                      </a:lnTo>
                      <a:lnTo>
                        <a:pt x="90" y="6"/>
                      </a:lnTo>
                      <a:lnTo>
                        <a:pt x="92" y="4"/>
                      </a:lnTo>
                      <a:lnTo>
                        <a:pt x="92" y="4"/>
                      </a:lnTo>
                      <a:lnTo>
                        <a:pt x="90" y="2"/>
                      </a:lnTo>
                      <a:lnTo>
                        <a:pt x="88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 sz="1800"/>
                </a:p>
              </p:txBody>
            </p:sp>
            <p:sp>
              <p:nvSpPr>
                <p:cNvPr id="136" name="Freeform 28"/>
                <p:cNvSpPr>
                  <a:spLocks/>
                </p:cNvSpPr>
                <p:nvPr/>
              </p:nvSpPr>
              <p:spPr bwMode="auto">
                <a:xfrm>
                  <a:off x="4025900" y="3676650"/>
                  <a:ext cx="146050" cy="95250"/>
                </a:xfrm>
                <a:custGeom>
                  <a:avLst/>
                  <a:gdLst/>
                  <a:ahLst/>
                  <a:cxnLst>
                    <a:cxn ang="0">
                      <a:pos x="88" y="0"/>
                    </a:cxn>
                    <a:cxn ang="0">
                      <a:pos x="88" y="0"/>
                    </a:cxn>
                    <a:cxn ang="0">
                      <a:pos x="70" y="2"/>
                    </a:cxn>
                    <a:cxn ang="0">
                      <a:pos x="54" y="4"/>
                    </a:cxn>
                    <a:cxn ang="0">
                      <a:pos x="40" y="10"/>
                    </a:cxn>
                    <a:cxn ang="0">
                      <a:pos x="26" y="16"/>
                    </a:cxn>
                    <a:cxn ang="0">
                      <a:pos x="16" y="24"/>
                    </a:cxn>
                    <a:cxn ang="0">
                      <a:pos x="8" y="34"/>
                    </a:cxn>
                    <a:cxn ang="0">
                      <a:pos x="2" y="44"/>
                    </a:cxn>
                    <a:cxn ang="0">
                      <a:pos x="0" y="56"/>
                    </a:cxn>
                    <a:cxn ang="0">
                      <a:pos x="0" y="56"/>
                    </a:cxn>
                    <a:cxn ang="0">
                      <a:pos x="2" y="58"/>
                    </a:cxn>
                    <a:cxn ang="0">
                      <a:pos x="4" y="60"/>
                    </a:cxn>
                    <a:cxn ang="0">
                      <a:pos x="4" y="60"/>
                    </a:cxn>
                    <a:cxn ang="0">
                      <a:pos x="6" y="58"/>
                    </a:cxn>
                    <a:cxn ang="0">
                      <a:pos x="8" y="56"/>
                    </a:cxn>
                    <a:cxn ang="0">
                      <a:pos x="8" y="56"/>
                    </a:cxn>
                    <a:cxn ang="0">
                      <a:pos x="10" y="46"/>
                    </a:cxn>
                    <a:cxn ang="0">
                      <a:pos x="14" y="38"/>
                    </a:cxn>
                    <a:cxn ang="0">
                      <a:pos x="22" y="30"/>
                    </a:cxn>
                    <a:cxn ang="0">
                      <a:pos x="32" y="22"/>
                    </a:cxn>
                    <a:cxn ang="0">
                      <a:pos x="44" y="16"/>
                    </a:cxn>
                    <a:cxn ang="0">
                      <a:pos x="58" y="12"/>
                    </a:cxn>
                    <a:cxn ang="0">
                      <a:pos x="72" y="10"/>
                    </a:cxn>
                    <a:cxn ang="0">
                      <a:pos x="88" y="8"/>
                    </a:cxn>
                    <a:cxn ang="0">
                      <a:pos x="88" y="8"/>
                    </a:cxn>
                    <a:cxn ang="0">
                      <a:pos x="90" y="6"/>
                    </a:cxn>
                    <a:cxn ang="0">
                      <a:pos x="92" y="4"/>
                    </a:cxn>
                    <a:cxn ang="0">
                      <a:pos x="92" y="4"/>
                    </a:cxn>
                    <a:cxn ang="0">
                      <a:pos x="90" y="2"/>
                    </a:cxn>
                    <a:cxn ang="0">
                      <a:pos x="88" y="0"/>
                    </a:cxn>
                  </a:cxnLst>
                  <a:rect l="0" t="0" r="r" b="b"/>
                  <a:pathLst>
                    <a:path w="92" h="60">
                      <a:moveTo>
                        <a:pt x="88" y="0"/>
                      </a:moveTo>
                      <a:lnTo>
                        <a:pt x="88" y="0"/>
                      </a:lnTo>
                      <a:lnTo>
                        <a:pt x="70" y="2"/>
                      </a:lnTo>
                      <a:lnTo>
                        <a:pt x="54" y="4"/>
                      </a:lnTo>
                      <a:lnTo>
                        <a:pt x="40" y="10"/>
                      </a:lnTo>
                      <a:lnTo>
                        <a:pt x="26" y="16"/>
                      </a:lnTo>
                      <a:lnTo>
                        <a:pt x="16" y="24"/>
                      </a:lnTo>
                      <a:lnTo>
                        <a:pt x="8" y="34"/>
                      </a:lnTo>
                      <a:lnTo>
                        <a:pt x="2" y="44"/>
                      </a:lnTo>
                      <a:lnTo>
                        <a:pt x="0" y="56"/>
                      </a:lnTo>
                      <a:lnTo>
                        <a:pt x="0" y="56"/>
                      </a:lnTo>
                      <a:lnTo>
                        <a:pt x="2" y="58"/>
                      </a:lnTo>
                      <a:lnTo>
                        <a:pt x="4" y="60"/>
                      </a:lnTo>
                      <a:lnTo>
                        <a:pt x="4" y="60"/>
                      </a:lnTo>
                      <a:lnTo>
                        <a:pt x="6" y="58"/>
                      </a:lnTo>
                      <a:lnTo>
                        <a:pt x="8" y="56"/>
                      </a:lnTo>
                      <a:lnTo>
                        <a:pt x="8" y="56"/>
                      </a:lnTo>
                      <a:lnTo>
                        <a:pt x="10" y="46"/>
                      </a:lnTo>
                      <a:lnTo>
                        <a:pt x="14" y="38"/>
                      </a:lnTo>
                      <a:lnTo>
                        <a:pt x="22" y="30"/>
                      </a:lnTo>
                      <a:lnTo>
                        <a:pt x="32" y="22"/>
                      </a:lnTo>
                      <a:lnTo>
                        <a:pt x="44" y="16"/>
                      </a:lnTo>
                      <a:lnTo>
                        <a:pt x="58" y="12"/>
                      </a:lnTo>
                      <a:lnTo>
                        <a:pt x="72" y="10"/>
                      </a:lnTo>
                      <a:lnTo>
                        <a:pt x="88" y="8"/>
                      </a:lnTo>
                      <a:lnTo>
                        <a:pt x="88" y="8"/>
                      </a:lnTo>
                      <a:lnTo>
                        <a:pt x="90" y="6"/>
                      </a:lnTo>
                      <a:lnTo>
                        <a:pt x="92" y="4"/>
                      </a:lnTo>
                      <a:lnTo>
                        <a:pt x="92" y="4"/>
                      </a:lnTo>
                      <a:lnTo>
                        <a:pt x="90" y="2"/>
                      </a:lnTo>
                      <a:lnTo>
                        <a:pt x="88" y="0"/>
                      </a:ln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 sz="1800"/>
                </a:p>
              </p:txBody>
            </p:sp>
            <p:sp>
              <p:nvSpPr>
                <p:cNvPr id="137" name="Freeform 29"/>
                <p:cNvSpPr>
                  <a:spLocks noEditPoints="1"/>
                </p:cNvSpPr>
                <p:nvPr/>
              </p:nvSpPr>
              <p:spPr bwMode="auto">
                <a:xfrm>
                  <a:off x="3962400" y="3613150"/>
                  <a:ext cx="406400" cy="355600"/>
                </a:xfrm>
                <a:custGeom>
                  <a:avLst/>
                  <a:gdLst/>
                  <a:ahLst/>
                  <a:cxnLst>
                    <a:cxn ang="0">
                      <a:pos x="128" y="0"/>
                    </a:cxn>
                    <a:cxn ang="0">
                      <a:pos x="78" y="8"/>
                    </a:cxn>
                    <a:cxn ang="0">
                      <a:pos x="38" y="28"/>
                    </a:cxn>
                    <a:cxn ang="0">
                      <a:pos x="10" y="58"/>
                    </a:cxn>
                    <a:cxn ang="0">
                      <a:pos x="2" y="76"/>
                    </a:cxn>
                    <a:cxn ang="0">
                      <a:pos x="0" y="96"/>
                    </a:cxn>
                    <a:cxn ang="0">
                      <a:pos x="2" y="108"/>
                    </a:cxn>
                    <a:cxn ang="0">
                      <a:pos x="8" y="132"/>
                    </a:cxn>
                    <a:cxn ang="0">
                      <a:pos x="24" y="152"/>
                    </a:cxn>
                    <a:cxn ang="0">
                      <a:pos x="44" y="168"/>
                    </a:cxn>
                    <a:cxn ang="0">
                      <a:pos x="56" y="176"/>
                    </a:cxn>
                    <a:cxn ang="0">
                      <a:pos x="56" y="176"/>
                    </a:cxn>
                    <a:cxn ang="0">
                      <a:pos x="50" y="198"/>
                    </a:cxn>
                    <a:cxn ang="0">
                      <a:pos x="40" y="214"/>
                    </a:cxn>
                    <a:cxn ang="0">
                      <a:pos x="40" y="216"/>
                    </a:cxn>
                    <a:cxn ang="0">
                      <a:pos x="42" y="222"/>
                    </a:cxn>
                    <a:cxn ang="0">
                      <a:pos x="48" y="224"/>
                    </a:cxn>
                    <a:cxn ang="0">
                      <a:pos x="50" y="224"/>
                    </a:cxn>
                    <a:cxn ang="0">
                      <a:pos x="68" y="218"/>
                    </a:cxn>
                    <a:cxn ang="0">
                      <a:pos x="96" y="198"/>
                    </a:cxn>
                    <a:cxn ang="0">
                      <a:pos x="104" y="190"/>
                    </a:cxn>
                    <a:cxn ang="0">
                      <a:pos x="128" y="192"/>
                    </a:cxn>
                    <a:cxn ang="0">
                      <a:pos x="178" y="184"/>
                    </a:cxn>
                    <a:cxn ang="0">
                      <a:pos x="218" y="164"/>
                    </a:cxn>
                    <a:cxn ang="0">
                      <a:pos x="246" y="134"/>
                    </a:cxn>
                    <a:cxn ang="0">
                      <a:pos x="254" y="116"/>
                    </a:cxn>
                    <a:cxn ang="0">
                      <a:pos x="256" y="96"/>
                    </a:cxn>
                    <a:cxn ang="0">
                      <a:pos x="256" y="86"/>
                    </a:cxn>
                    <a:cxn ang="0">
                      <a:pos x="250" y="68"/>
                    </a:cxn>
                    <a:cxn ang="0">
                      <a:pos x="234" y="42"/>
                    </a:cxn>
                    <a:cxn ang="0">
                      <a:pos x="200" y="16"/>
                    </a:cxn>
                    <a:cxn ang="0">
                      <a:pos x="154" y="2"/>
                    </a:cxn>
                    <a:cxn ang="0">
                      <a:pos x="128" y="176"/>
                    </a:cxn>
                    <a:cxn ang="0">
                      <a:pos x="106" y="174"/>
                    </a:cxn>
                    <a:cxn ang="0">
                      <a:pos x="104" y="174"/>
                    </a:cxn>
                    <a:cxn ang="0">
                      <a:pos x="96" y="176"/>
                    </a:cxn>
                    <a:cxn ang="0">
                      <a:pos x="90" y="180"/>
                    </a:cxn>
                    <a:cxn ang="0">
                      <a:pos x="66" y="200"/>
                    </a:cxn>
                    <a:cxn ang="0">
                      <a:pos x="70" y="190"/>
                    </a:cxn>
                    <a:cxn ang="0">
                      <a:pos x="72" y="176"/>
                    </a:cxn>
                    <a:cxn ang="0">
                      <a:pos x="72" y="176"/>
                    </a:cxn>
                    <a:cxn ang="0">
                      <a:pos x="70" y="168"/>
                    </a:cxn>
                    <a:cxn ang="0">
                      <a:pos x="64" y="162"/>
                    </a:cxn>
                    <a:cxn ang="0">
                      <a:pos x="52" y="156"/>
                    </a:cxn>
                    <a:cxn ang="0">
                      <a:pos x="36" y="140"/>
                    </a:cxn>
                    <a:cxn ang="0">
                      <a:pos x="24" y="124"/>
                    </a:cxn>
                    <a:cxn ang="0">
                      <a:pos x="16" y="106"/>
                    </a:cxn>
                    <a:cxn ang="0">
                      <a:pos x="16" y="96"/>
                    </a:cxn>
                    <a:cxn ang="0">
                      <a:pos x="24" y="64"/>
                    </a:cxn>
                    <a:cxn ang="0">
                      <a:pos x="48" y="40"/>
                    </a:cxn>
                    <a:cxn ang="0">
                      <a:pos x="84" y="22"/>
                    </a:cxn>
                    <a:cxn ang="0">
                      <a:pos x="128" y="16"/>
                    </a:cxn>
                    <a:cxn ang="0">
                      <a:pos x="150" y="18"/>
                    </a:cxn>
                    <a:cxn ang="0">
                      <a:pos x="190" y="30"/>
                    </a:cxn>
                    <a:cxn ang="0">
                      <a:pos x="220" y="52"/>
                    </a:cxn>
                    <a:cxn ang="0">
                      <a:pos x="238" y="80"/>
                    </a:cxn>
                    <a:cxn ang="0">
                      <a:pos x="240" y="96"/>
                    </a:cxn>
                    <a:cxn ang="0">
                      <a:pos x="232" y="128"/>
                    </a:cxn>
                    <a:cxn ang="0">
                      <a:pos x="208" y="152"/>
                    </a:cxn>
                    <a:cxn ang="0">
                      <a:pos x="172" y="170"/>
                    </a:cxn>
                    <a:cxn ang="0">
                      <a:pos x="128" y="176"/>
                    </a:cxn>
                  </a:cxnLst>
                  <a:rect l="0" t="0" r="r" b="b"/>
                  <a:pathLst>
                    <a:path w="256" h="224">
                      <a:moveTo>
                        <a:pt x="128" y="0"/>
                      </a:moveTo>
                      <a:lnTo>
                        <a:pt x="128" y="0"/>
                      </a:lnTo>
                      <a:lnTo>
                        <a:pt x="102" y="2"/>
                      </a:lnTo>
                      <a:lnTo>
                        <a:pt x="78" y="8"/>
                      </a:lnTo>
                      <a:lnTo>
                        <a:pt x="56" y="16"/>
                      </a:lnTo>
                      <a:lnTo>
                        <a:pt x="38" y="28"/>
                      </a:lnTo>
                      <a:lnTo>
                        <a:pt x="22" y="42"/>
                      </a:lnTo>
                      <a:lnTo>
                        <a:pt x="10" y="58"/>
                      </a:lnTo>
                      <a:lnTo>
                        <a:pt x="6" y="68"/>
                      </a:lnTo>
                      <a:lnTo>
                        <a:pt x="2" y="76"/>
                      </a:lnTo>
                      <a:lnTo>
                        <a:pt x="0" y="86"/>
                      </a:lnTo>
                      <a:lnTo>
                        <a:pt x="0" y="96"/>
                      </a:lnTo>
                      <a:lnTo>
                        <a:pt x="0" y="96"/>
                      </a:lnTo>
                      <a:lnTo>
                        <a:pt x="2" y="108"/>
                      </a:lnTo>
                      <a:lnTo>
                        <a:pt x="4" y="120"/>
                      </a:lnTo>
                      <a:lnTo>
                        <a:pt x="8" y="132"/>
                      </a:lnTo>
                      <a:lnTo>
                        <a:pt x="16" y="142"/>
                      </a:lnTo>
                      <a:lnTo>
                        <a:pt x="24" y="152"/>
                      </a:lnTo>
                      <a:lnTo>
                        <a:pt x="34" y="160"/>
                      </a:lnTo>
                      <a:lnTo>
                        <a:pt x="44" y="168"/>
                      </a:lnTo>
                      <a:lnTo>
                        <a:pt x="56" y="176"/>
                      </a:lnTo>
                      <a:lnTo>
                        <a:pt x="56" y="176"/>
                      </a:lnTo>
                      <a:lnTo>
                        <a:pt x="56" y="176"/>
                      </a:lnTo>
                      <a:lnTo>
                        <a:pt x="56" y="176"/>
                      </a:lnTo>
                      <a:lnTo>
                        <a:pt x="54" y="186"/>
                      </a:lnTo>
                      <a:lnTo>
                        <a:pt x="50" y="198"/>
                      </a:lnTo>
                      <a:lnTo>
                        <a:pt x="40" y="214"/>
                      </a:lnTo>
                      <a:lnTo>
                        <a:pt x="40" y="214"/>
                      </a:lnTo>
                      <a:lnTo>
                        <a:pt x="40" y="214"/>
                      </a:lnTo>
                      <a:lnTo>
                        <a:pt x="40" y="216"/>
                      </a:lnTo>
                      <a:lnTo>
                        <a:pt x="40" y="216"/>
                      </a:lnTo>
                      <a:lnTo>
                        <a:pt x="42" y="222"/>
                      </a:lnTo>
                      <a:lnTo>
                        <a:pt x="48" y="224"/>
                      </a:lnTo>
                      <a:lnTo>
                        <a:pt x="48" y="224"/>
                      </a:lnTo>
                      <a:lnTo>
                        <a:pt x="50" y="224"/>
                      </a:lnTo>
                      <a:lnTo>
                        <a:pt x="50" y="224"/>
                      </a:lnTo>
                      <a:lnTo>
                        <a:pt x="58" y="222"/>
                      </a:lnTo>
                      <a:lnTo>
                        <a:pt x="68" y="218"/>
                      </a:lnTo>
                      <a:lnTo>
                        <a:pt x="84" y="208"/>
                      </a:lnTo>
                      <a:lnTo>
                        <a:pt x="96" y="198"/>
                      </a:lnTo>
                      <a:lnTo>
                        <a:pt x="104" y="190"/>
                      </a:lnTo>
                      <a:lnTo>
                        <a:pt x="104" y="190"/>
                      </a:lnTo>
                      <a:lnTo>
                        <a:pt x="128" y="192"/>
                      </a:lnTo>
                      <a:lnTo>
                        <a:pt x="128" y="192"/>
                      </a:lnTo>
                      <a:lnTo>
                        <a:pt x="154" y="190"/>
                      </a:lnTo>
                      <a:lnTo>
                        <a:pt x="178" y="184"/>
                      </a:lnTo>
                      <a:lnTo>
                        <a:pt x="200" y="176"/>
                      </a:lnTo>
                      <a:lnTo>
                        <a:pt x="218" y="164"/>
                      </a:lnTo>
                      <a:lnTo>
                        <a:pt x="234" y="150"/>
                      </a:lnTo>
                      <a:lnTo>
                        <a:pt x="246" y="134"/>
                      </a:lnTo>
                      <a:lnTo>
                        <a:pt x="250" y="124"/>
                      </a:lnTo>
                      <a:lnTo>
                        <a:pt x="254" y="116"/>
                      </a:lnTo>
                      <a:lnTo>
                        <a:pt x="256" y="106"/>
                      </a:lnTo>
                      <a:lnTo>
                        <a:pt x="256" y="96"/>
                      </a:lnTo>
                      <a:lnTo>
                        <a:pt x="256" y="96"/>
                      </a:lnTo>
                      <a:lnTo>
                        <a:pt x="256" y="86"/>
                      </a:lnTo>
                      <a:lnTo>
                        <a:pt x="254" y="76"/>
                      </a:lnTo>
                      <a:lnTo>
                        <a:pt x="250" y="68"/>
                      </a:lnTo>
                      <a:lnTo>
                        <a:pt x="246" y="58"/>
                      </a:lnTo>
                      <a:lnTo>
                        <a:pt x="234" y="42"/>
                      </a:lnTo>
                      <a:lnTo>
                        <a:pt x="218" y="28"/>
                      </a:lnTo>
                      <a:lnTo>
                        <a:pt x="200" y="16"/>
                      </a:lnTo>
                      <a:lnTo>
                        <a:pt x="178" y="8"/>
                      </a:lnTo>
                      <a:lnTo>
                        <a:pt x="154" y="2"/>
                      </a:lnTo>
                      <a:lnTo>
                        <a:pt x="128" y="0"/>
                      </a:lnTo>
                      <a:close/>
                      <a:moveTo>
                        <a:pt x="128" y="176"/>
                      </a:moveTo>
                      <a:lnTo>
                        <a:pt x="128" y="176"/>
                      </a:lnTo>
                      <a:lnTo>
                        <a:pt x="106" y="174"/>
                      </a:lnTo>
                      <a:lnTo>
                        <a:pt x="106" y="174"/>
                      </a:lnTo>
                      <a:lnTo>
                        <a:pt x="104" y="174"/>
                      </a:lnTo>
                      <a:lnTo>
                        <a:pt x="104" y="174"/>
                      </a:lnTo>
                      <a:lnTo>
                        <a:pt x="96" y="176"/>
                      </a:lnTo>
                      <a:lnTo>
                        <a:pt x="90" y="180"/>
                      </a:lnTo>
                      <a:lnTo>
                        <a:pt x="90" y="180"/>
                      </a:lnTo>
                      <a:lnTo>
                        <a:pt x="82" y="190"/>
                      </a:lnTo>
                      <a:lnTo>
                        <a:pt x="66" y="200"/>
                      </a:lnTo>
                      <a:lnTo>
                        <a:pt x="66" y="200"/>
                      </a:lnTo>
                      <a:lnTo>
                        <a:pt x="70" y="190"/>
                      </a:lnTo>
                      <a:lnTo>
                        <a:pt x="72" y="176"/>
                      </a:lnTo>
                      <a:lnTo>
                        <a:pt x="72" y="176"/>
                      </a:lnTo>
                      <a:lnTo>
                        <a:pt x="72" y="176"/>
                      </a:lnTo>
                      <a:lnTo>
                        <a:pt x="72" y="176"/>
                      </a:lnTo>
                      <a:lnTo>
                        <a:pt x="72" y="172"/>
                      </a:lnTo>
                      <a:lnTo>
                        <a:pt x="70" y="168"/>
                      </a:lnTo>
                      <a:lnTo>
                        <a:pt x="66" y="164"/>
                      </a:lnTo>
                      <a:lnTo>
                        <a:pt x="64" y="162"/>
                      </a:lnTo>
                      <a:lnTo>
                        <a:pt x="64" y="162"/>
                      </a:lnTo>
                      <a:lnTo>
                        <a:pt x="52" y="156"/>
                      </a:lnTo>
                      <a:lnTo>
                        <a:pt x="44" y="148"/>
                      </a:lnTo>
                      <a:lnTo>
                        <a:pt x="36" y="140"/>
                      </a:lnTo>
                      <a:lnTo>
                        <a:pt x="28" y="132"/>
                      </a:lnTo>
                      <a:lnTo>
                        <a:pt x="24" y="124"/>
                      </a:lnTo>
                      <a:lnTo>
                        <a:pt x="20" y="114"/>
                      </a:lnTo>
                      <a:lnTo>
                        <a:pt x="16" y="106"/>
                      </a:lnTo>
                      <a:lnTo>
                        <a:pt x="16" y="96"/>
                      </a:lnTo>
                      <a:lnTo>
                        <a:pt x="16" y="96"/>
                      </a:lnTo>
                      <a:lnTo>
                        <a:pt x="18" y="80"/>
                      </a:lnTo>
                      <a:lnTo>
                        <a:pt x="24" y="64"/>
                      </a:lnTo>
                      <a:lnTo>
                        <a:pt x="36" y="52"/>
                      </a:lnTo>
                      <a:lnTo>
                        <a:pt x="48" y="40"/>
                      </a:lnTo>
                      <a:lnTo>
                        <a:pt x="66" y="30"/>
                      </a:lnTo>
                      <a:lnTo>
                        <a:pt x="84" y="22"/>
                      </a:lnTo>
                      <a:lnTo>
                        <a:pt x="106" y="18"/>
                      </a:lnTo>
                      <a:lnTo>
                        <a:pt x="128" y="16"/>
                      </a:lnTo>
                      <a:lnTo>
                        <a:pt x="128" y="16"/>
                      </a:lnTo>
                      <a:lnTo>
                        <a:pt x="150" y="18"/>
                      </a:lnTo>
                      <a:lnTo>
                        <a:pt x="172" y="22"/>
                      </a:lnTo>
                      <a:lnTo>
                        <a:pt x="190" y="30"/>
                      </a:lnTo>
                      <a:lnTo>
                        <a:pt x="208" y="40"/>
                      </a:lnTo>
                      <a:lnTo>
                        <a:pt x="220" y="52"/>
                      </a:lnTo>
                      <a:lnTo>
                        <a:pt x="232" y="64"/>
                      </a:lnTo>
                      <a:lnTo>
                        <a:pt x="238" y="80"/>
                      </a:lnTo>
                      <a:lnTo>
                        <a:pt x="240" y="96"/>
                      </a:lnTo>
                      <a:lnTo>
                        <a:pt x="240" y="96"/>
                      </a:lnTo>
                      <a:lnTo>
                        <a:pt x="238" y="112"/>
                      </a:lnTo>
                      <a:lnTo>
                        <a:pt x="232" y="128"/>
                      </a:lnTo>
                      <a:lnTo>
                        <a:pt x="220" y="140"/>
                      </a:lnTo>
                      <a:lnTo>
                        <a:pt x="208" y="152"/>
                      </a:lnTo>
                      <a:lnTo>
                        <a:pt x="190" y="162"/>
                      </a:lnTo>
                      <a:lnTo>
                        <a:pt x="172" y="170"/>
                      </a:lnTo>
                      <a:lnTo>
                        <a:pt x="150" y="174"/>
                      </a:lnTo>
                      <a:lnTo>
                        <a:pt x="128" y="17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 sz="1800"/>
                </a:p>
              </p:txBody>
            </p:sp>
          </p:grpSp>
        </p:grpSp>
      </p:grpSp>
      <p:sp>
        <p:nvSpPr>
          <p:cNvPr id="60" name="제목 1"/>
          <p:cNvSpPr txBox="1">
            <a:spLocks/>
          </p:cNvSpPr>
          <p:nvPr/>
        </p:nvSpPr>
        <p:spPr>
          <a:xfrm>
            <a:off x="3522441" y="5805265"/>
            <a:ext cx="5170599" cy="4911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ea"/>
                <a:ea typeface="+mn-ea"/>
                <a:cs typeface="Arial" pitchFamily="34" charset="0"/>
              </a:defRPr>
            </a:lvl1pPr>
          </a:lstStyle>
          <a:p>
            <a:r>
              <a:rPr lang="ko-KR" altLang="en-US" sz="1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김지연</a:t>
            </a:r>
          </a:p>
        </p:txBody>
      </p:sp>
    </p:spTree>
    <p:extLst>
      <p:ext uri="{BB962C8B-B14F-4D97-AF65-F5344CB8AC3E}">
        <p14:creationId xmlns:p14="http://schemas.microsoft.com/office/powerpoint/2010/main" val="973865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AC77D-9BA0-4A3B-B823-2059DC3C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24" y="558209"/>
            <a:ext cx="10333075" cy="757843"/>
          </a:xfrm>
        </p:spPr>
        <p:txBody>
          <a:bodyPr/>
          <a:lstStyle>
            <a:lvl1pPr>
              <a:defRPr sz="32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811DB-C16F-4CED-97C6-73ABD71F3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726" y="1495514"/>
            <a:ext cx="10333074" cy="4421506"/>
          </a:xfrm>
        </p:spPr>
        <p:txBody>
          <a:bodyPr/>
          <a:lstStyle>
            <a:lvl1pPr>
              <a:lnSpc>
                <a:spcPct val="150000"/>
              </a:lnSpc>
              <a:defRPr sz="2000" b="1">
                <a:solidFill>
                  <a:schemeClr val="accent4"/>
                </a:solidFill>
              </a:defRPr>
            </a:lvl1pPr>
            <a:lvl2pPr>
              <a:lnSpc>
                <a:spcPct val="150000"/>
              </a:lnSpc>
              <a:defRPr sz="1800" b="1"/>
            </a:lvl2pPr>
            <a:lvl3pPr>
              <a:lnSpc>
                <a:spcPct val="150000"/>
              </a:lnSpc>
              <a:defRPr sz="1600" b="1">
                <a:solidFill>
                  <a:schemeClr val="accent2"/>
                </a:solidFill>
              </a:defRPr>
            </a:lvl3pPr>
            <a:lvl4pPr>
              <a:lnSpc>
                <a:spcPct val="150000"/>
              </a:lnSpc>
              <a:defRPr sz="1400" b="1"/>
            </a:lvl4pPr>
            <a:lvl5pPr>
              <a:lnSpc>
                <a:spcPct val="150000"/>
              </a:lnSpc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14D3C-7343-4DD7-B816-0D4D66BD6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409C8-4D7C-40EE-A12E-59CB555C7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222D5-7193-4F59-83B4-3C19E8B1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17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챕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메인배경.jpg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165" descr="목차_라인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24" t="43704" r="17708" b="13240"/>
          <a:stretch>
            <a:fillRect/>
          </a:stretch>
        </p:blipFill>
        <p:spPr bwMode="auto">
          <a:xfrm>
            <a:off x="7440085" y="1700113"/>
            <a:ext cx="2592916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69" descr="간지_라인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41" t="18495" r="18507" b="54190"/>
          <a:stretch>
            <a:fillRect/>
          </a:stretch>
        </p:blipFill>
        <p:spPr bwMode="auto">
          <a:xfrm>
            <a:off x="6576484" y="2347813"/>
            <a:ext cx="3359149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64" descr="간지_제목배경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98" b="27940"/>
          <a:stretch>
            <a:fillRect/>
          </a:stretch>
        </p:blipFill>
        <p:spPr bwMode="auto">
          <a:xfrm>
            <a:off x="0" y="2924076"/>
            <a:ext cx="12192000" cy="443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6643" y="3645024"/>
            <a:ext cx="115187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>
              <a:defRPr sz="4000" b="1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pic>
        <p:nvPicPr>
          <p:cNvPr id="14" name="Picture 166" descr="목차_라인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30" t="60509" r="1962" b="8009"/>
          <a:stretch>
            <a:fillRect/>
          </a:stretch>
        </p:blipFill>
        <p:spPr bwMode="auto">
          <a:xfrm>
            <a:off x="9745134" y="2852638"/>
            <a:ext cx="2207684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67" descr="목차_라인3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8" t="43704" r="11406" b="9052"/>
          <a:stretch>
            <a:fillRect/>
          </a:stretch>
        </p:blipFill>
        <p:spPr bwMode="auto">
          <a:xfrm>
            <a:off x="8976785" y="1700114"/>
            <a:ext cx="1824567" cy="324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8" descr="목차_라인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17" t="58403" b="15347"/>
          <a:stretch>
            <a:fillRect/>
          </a:stretch>
        </p:blipFill>
        <p:spPr bwMode="auto">
          <a:xfrm>
            <a:off x="11377085" y="2708175"/>
            <a:ext cx="814916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5102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메인배경.jpg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평행 사변형 1"/>
          <p:cNvSpPr/>
          <p:nvPr/>
        </p:nvSpPr>
        <p:spPr>
          <a:xfrm rot="1129349" flipH="1">
            <a:off x="-869361" y="1119535"/>
            <a:ext cx="13870399" cy="4822595"/>
          </a:xfrm>
          <a:custGeom>
            <a:avLst/>
            <a:gdLst>
              <a:gd name="connsiteX0" fmla="*/ 0 w 10793981"/>
              <a:gd name="connsiteY0" fmla="*/ 4091430 h 4091430"/>
              <a:gd name="connsiteX1" fmla="*/ 1213559 w 10793981"/>
              <a:gd name="connsiteY1" fmla="*/ 0 h 4091430"/>
              <a:gd name="connsiteX2" fmla="*/ 10793981 w 10793981"/>
              <a:gd name="connsiteY2" fmla="*/ 0 h 4091430"/>
              <a:gd name="connsiteX3" fmla="*/ 9580422 w 10793981"/>
              <a:gd name="connsiteY3" fmla="*/ 4091430 h 4091430"/>
              <a:gd name="connsiteX4" fmla="*/ 0 w 10793981"/>
              <a:gd name="connsiteY4" fmla="*/ 4091430 h 4091430"/>
              <a:gd name="connsiteX0" fmla="*/ 0 w 10793981"/>
              <a:gd name="connsiteY0" fmla="*/ 4091430 h 4096293"/>
              <a:gd name="connsiteX1" fmla="*/ 1213559 w 10793981"/>
              <a:gd name="connsiteY1" fmla="*/ 0 h 4096293"/>
              <a:gd name="connsiteX2" fmla="*/ 10793981 w 10793981"/>
              <a:gd name="connsiteY2" fmla="*/ 0 h 4096293"/>
              <a:gd name="connsiteX3" fmla="*/ 9580422 w 10793981"/>
              <a:gd name="connsiteY3" fmla="*/ 4091430 h 4096293"/>
              <a:gd name="connsiteX4" fmla="*/ 1847367 w 10793981"/>
              <a:gd name="connsiteY4" fmla="*/ 4096293 h 4096293"/>
              <a:gd name="connsiteX5" fmla="*/ 0 w 10793981"/>
              <a:gd name="connsiteY5" fmla="*/ 4091430 h 4096293"/>
              <a:gd name="connsiteX0" fmla="*/ 0 w 10647419"/>
              <a:gd name="connsiteY0" fmla="*/ 3558625 h 4096293"/>
              <a:gd name="connsiteX1" fmla="*/ 1066997 w 10647419"/>
              <a:gd name="connsiteY1" fmla="*/ 0 h 4096293"/>
              <a:gd name="connsiteX2" fmla="*/ 10647419 w 10647419"/>
              <a:gd name="connsiteY2" fmla="*/ 0 h 4096293"/>
              <a:gd name="connsiteX3" fmla="*/ 9433860 w 10647419"/>
              <a:gd name="connsiteY3" fmla="*/ 4091430 h 4096293"/>
              <a:gd name="connsiteX4" fmla="*/ 1700805 w 10647419"/>
              <a:gd name="connsiteY4" fmla="*/ 4096293 h 4096293"/>
              <a:gd name="connsiteX5" fmla="*/ 0 w 10647419"/>
              <a:gd name="connsiteY5" fmla="*/ 3558625 h 4096293"/>
              <a:gd name="connsiteX0" fmla="*/ 0 w 10651068"/>
              <a:gd name="connsiteY0" fmla="*/ 3570790 h 4096293"/>
              <a:gd name="connsiteX1" fmla="*/ 1070646 w 10651068"/>
              <a:gd name="connsiteY1" fmla="*/ 0 h 4096293"/>
              <a:gd name="connsiteX2" fmla="*/ 10651068 w 10651068"/>
              <a:gd name="connsiteY2" fmla="*/ 0 h 4096293"/>
              <a:gd name="connsiteX3" fmla="*/ 9437509 w 10651068"/>
              <a:gd name="connsiteY3" fmla="*/ 4091430 h 4096293"/>
              <a:gd name="connsiteX4" fmla="*/ 1704454 w 10651068"/>
              <a:gd name="connsiteY4" fmla="*/ 4096293 h 4096293"/>
              <a:gd name="connsiteX5" fmla="*/ 0 w 10651068"/>
              <a:gd name="connsiteY5" fmla="*/ 3570790 h 4096293"/>
              <a:gd name="connsiteX0" fmla="*/ 0 w 10649852"/>
              <a:gd name="connsiteY0" fmla="*/ 3588834 h 4096293"/>
              <a:gd name="connsiteX1" fmla="*/ 1069430 w 10649852"/>
              <a:gd name="connsiteY1" fmla="*/ 0 h 4096293"/>
              <a:gd name="connsiteX2" fmla="*/ 10649852 w 10649852"/>
              <a:gd name="connsiteY2" fmla="*/ 0 h 4096293"/>
              <a:gd name="connsiteX3" fmla="*/ 9436293 w 10649852"/>
              <a:gd name="connsiteY3" fmla="*/ 4091430 h 4096293"/>
              <a:gd name="connsiteX4" fmla="*/ 1703238 w 10649852"/>
              <a:gd name="connsiteY4" fmla="*/ 4096293 h 4096293"/>
              <a:gd name="connsiteX5" fmla="*/ 0 w 10649852"/>
              <a:gd name="connsiteY5" fmla="*/ 3588834 h 4096293"/>
              <a:gd name="connsiteX0" fmla="*/ 0 w 10649852"/>
              <a:gd name="connsiteY0" fmla="*/ 3588834 h 4096293"/>
              <a:gd name="connsiteX1" fmla="*/ 1069430 w 10649852"/>
              <a:gd name="connsiteY1" fmla="*/ 0 h 4096293"/>
              <a:gd name="connsiteX2" fmla="*/ 10649852 w 10649852"/>
              <a:gd name="connsiteY2" fmla="*/ 0 h 4096293"/>
              <a:gd name="connsiteX3" fmla="*/ 9436293 w 10649852"/>
              <a:gd name="connsiteY3" fmla="*/ 4091430 h 4096293"/>
              <a:gd name="connsiteX4" fmla="*/ 1703238 w 10649852"/>
              <a:gd name="connsiteY4" fmla="*/ 4096293 h 4096293"/>
              <a:gd name="connsiteX5" fmla="*/ 0 w 10649852"/>
              <a:gd name="connsiteY5" fmla="*/ 3588834 h 4096293"/>
              <a:gd name="connsiteX0" fmla="*/ 0 w 10154093"/>
              <a:gd name="connsiteY0" fmla="*/ 2533197 h 4096293"/>
              <a:gd name="connsiteX1" fmla="*/ 573671 w 10154093"/>
              <a:gd name="connsiteY1" fmla="*/ 0 h 4096293"/>
              <a:gd name="connsiteX2" fmla="*/ 10154093 w 10154093"/>
              <a:gd name="connsiteY2" fmla="*/ 0 h 4096293"/>
              <a:gd name="connsiteX3" fmla="*/ 8940534 w 10154093"/>
              <a:gd name="connsiteY3" fmla="*/ 4091430 h 4096293"/>
              <a:gd name="connsiteX4" fmla="*/ 1207479 w 10154093"/>
              <a:gd name="connsiteY4" fmla="*/ 4096293 h 4096293"/>
              <a:gd name="connsiteX5" fmla="*/ 0 w 10154093"/>
              <a:gd name="connsiteY5" fmla="*/ 2533197 h 4096293"/>
              <a:gd name="connsiteX0" fmla="*/ 0 w 10154093"/>
              <a:gd name="connsiteY0" fmla="*/ 2533197 h 4091430"/>
              <a:gd name="connsiteX1" fmla="*/ 573671 w 10154093"/>
              <a:gd name="connsiteY1" fmla="*/ 0 h 4091430"/>
              <a:gd name="connsiteX2" fmla="*/ 10154093 w 10154093"/>
              <a:gd name="connsiteY2" fmla="*/ 0 h 4091430"/>
              <a:gd name="connsiteX3" fmla="*/ 8940534 w 10154093"/>
              <a:gd name="connsiteY3" fmla="*/ 4091430 h 4091430"/>
              <a:gd name="connsiteX4" fmla="*/ 1461934 w 10154093"/>
              <a:gd name="connsiteY4" fmla="*/ 3752501 h 4091430"/>
              <a:gd name="connsiteX5" fmla="*/ 0 w 10154093"/>
              <a:gd name="connsiteY5" fmla="*/ 2533197 h 4091430"/>
              <a:gd name="connsiteX0" fmla="*/ 0 w 10358193"/>
              <a:gd name="connsiteY0" fmla="*/ 3096824 h 4091430"/>
              <a:gd name="connsiteX1" fmla="*/ 777771 w 10358193"/>
              <a:gd name="connsiteY1" fmla="*/ 0 h 4091430"/>
              <a:gd name="connsiteX2" fmla="*/ 10358193 w 10358193"/>
              <a:gd name="connsiteY2" fmla="*/ 0 h 4091430"/>
              <a:gd name="connsiteX3" fmla="*/ 9144634 w 10358193"/>
              <a:gd name="connsiteY3" fmla="*/ 4091430 h 4091430"/>
              <a:gd name="connsiteX4" fmla="*/ 1666034 w 10358193"/>
              <a:gd name="connsiteY4" fmla="*/ 3752501 h 4091430"/>
              <a:gd name="connsiteX5" fmla="*/ 0 w 10358193"/>
              <a:gd name="connsiteY5" fmla="*/ 3096824 h 4091430"/>
              <a:gd name="connsiteX0" fmla="*/ 0 w 10358193"/>
              <a:gd name="connsiteY0" fmla="*/ 3096824 h 4091430"/>
              <a:gd name="connsiteX1" fmla="*/ 859861 w 10358193"/>
              <a:gd name="connsiteY1" fmla="*/ 25025 h 4091430"/>
              <a:gd name="connsiteX2" fmla="*/ 10358193 w 10358193"/>
              <a:gd name="connsiteY2" fmla="*/ 0 h 4091430"/>
              <a:gd name="connsiteX3" fmla="*/ 9144634 w 10358193"/>
              <a:gd name="connsiteY3" fmla="*/ 4091430 h 4091430"/>
              <a:gd name="connsiteX4" fmla="*/ 1666034 w 10358193"/>
              <a:gd name="connsiteY4" fmla="*/ 3752501 h 4091430"/>
              <a:gd name="connsiteX5" fmla="*/ 0 w 10358193"/>
              <a:gd name="connsiteY5" fmla="*/ 3096824 h 4091430"/>
              <a:gd name="connsiteX0" fmla="*/ 0 w 9988757"/>
              <a:gd name="connsiteY0" fmla="*/ 3071799 h 4066405"/>
              <a:gd name="connsiteX1" fmla="*/ 859861 w 9988757"/>
              <a:gd name="connsiteY1" fmla="*/ 0 h 4066405"/>
              <a:gd name="connsiteX2" fmla="*/ 9988757 w 9988757"/>
              <a:gd name="connsiteY2" fmla="*/ 1013871 h 4066405"/>
              <a:gd name="connsiteX3" fmla="*/ 9144634 w 9988757"/>
              <a:gd name="connsiteY3" fmla="*/ 4066405 h 4066405"/>
              <a:gd name="connsiteX4" fmla="*/ 1666034 w 9988757"/>
              <a:gd name="connsiteY4" fmla="*/ 3727476 h 4066405"/>
              <a:gd name="connsiteX5" fmla="*/ 0 w 9988757"/>
              <a:gd name="connsiteY5" fmla="*/ 3071799 h 4066405"/>
              <a:gd name="connsiteX0" fmla="*/ 0 w 10205211"/>
              <a:gd name="connsiteY0" fmla="*/ 3071799 h 4066405"/>
              <a:gd name="connsiteX1" fmla="*/ 859861 w 10205211"/>
              <a:gd name="connsiteY1" fmla="*/ 0 h 4066405"/>
              <a:gd name="connsiteX2" fmla="*/ 10205211 w 10205211"/>
              <a:gd name="connsiteY2" fmla="*/ 299613 h 4066405"/>
              <a:gd name="connsiteX3" fmla="*/ 9144634 w 10205211"/>
              <a:gd name="connsiteY3" fmla="*/ 4066405 h 4066405"/>
              <a:gd name="connsiteX4" fmla="*/ 1666034 w 10205211"/>
              <a:gd name="connsiteY4" fmla="*/ 3727476 h 4066405"/>
              <a:gd name="connsiteX5" fmla="*/ 0 w 10205211"/>
              <a:gd name="connsiteY5" fmla="*/ 3071799 h 4066405"/>
              <a:gd name="connsiteX0" fmla="*/ 0 w 10246315"/>
              <a:gd name="connsiteY0" fmla="*/ 3071799 h 4066405"/>
              <a:gd name="connsiteX1" fmla="*/ 859861 w 10246315"/>
              <a:gd name="connsiteY1" fmla="*/ 0 h 4066405"/>
              <a:gd name="connsiteX2" fmla="*/ 10246315 w 10246315"/>
              <a:gd name="connsiteY2" fmla="*/ 138125 h 4066405"/>
              <a:gd name="connsiteX3" fmla="*/ 9144634 w 10246315"/>
              <a:gd name="connsiteY3" fmla="*/ 4066405 h 4066405"/>
              <a:gd name="connsiteX4" fmla="*/ 1666034 w 10246315"/>
              <a:gd name="connsiteY4" fmla="*/ 3727476 h 4066405"/>
              <a:gd name="connsiteX5" fmla="*/ 0 w 10246315"/>
              <a:gd name="connsiteY5" fmla="*/ 3071799 h 4066405"/>
              <a:gd name="connsiteX0" fmla="*/ 0 w 10298092"/>
              <a:gd name="connsiteY0" fmla="*/ 3071799 h 4066405"/>
              <a:gd name="connsiteX1" fmla="*/ 859861 w 10298092"/>
              <a:gd name="connsiteY1" fmla="*/ 0 h 4066405"/>
              <a:gd name="connsiteX2" fmla="*/ 10298092 w 10298092"/>
              <a:gd name="connsiteY2" fmla="*/ 114149 h 4066405"/>
              <a:gd name="connsiteX3" fmla="*/ 9144634 w 10298092"/>
              <a:gd name="connsiteY3" fmla="*/ 4066405 h 4066405"/>
              <a:gd name="connsiteX4" fmla="*/ 1666034 w 10298092"/>
              <a:gd name="connsiteY4" fmla="*/ 3727476 h 4066405"/>
              <a:gd name="connsiteX5" fmla="*/ 0 w 10298092"/>
              <a:gd name="connsiteY5" fmla="*/ 3071799 h 4066405"/>
              <a:gd name="connsiteX0" fmla="*/ 0 w 10298092"/>
              <a:gd name="connsiteY0" fmla="*/ 3071799 h 4066405"/>
              <a:gd name="connsiteX1" fmla="*/ 859861 w 10298092"/>
              <a:gd name="connsiteY1" fmla="*/ 0 h 4066405"/>
              <a:gd name="connsiteX2" fmla="*/ 9514636 w 10298092"/>
              <a:gd name="connsiteY2" fmla="*/ 83190 h 4066405"/>
              <a:gd name="connsiteX3" fmla="*/ 10298092 w 10298092"/>
              <a:gd name="connsiteY3" fmla="*/ 114149 h 4066405"/>
              <a:gd name="connsiteX4" fmla="*/ 9144634 w 10298092"/>
              <a:gd name="connsiteY4" fmla="*/ 4066405 h 4066405"/>
              <a:gd name="connsiteX5" fmla="*/ 1666034 w 10298092"/>
              <a:gd name="connsiteY5" fmla="*/ 3727476 h 4066405"/>
              <a:gd name="connsiteX6" fmla="*/ 0 w 10298092"/>
              <a:gd name="connsiteY6" fmla="*/ 3071799 h 4066405"/>
              <a:gd name="connsiteX0" fmla="*/ 0 w 10298092"/>
              <a:gd name="connsiteY0" fmla="*/ 3071799 h 4066405"/>
              <a:gd name="connsiteX1" fmla="*/ 859861 w 10298092"/>
              <a:gd name="connsiteY1" fmla="*/ 0 h 4066405"/>
              <a:gd name="connsiteX2" fmla="*/ 8124307 w 10298092"/>
              <a:gd name="connsiteY2" fmla="*/ 74508 h 4066405"/>
              <a:gd name="connsiteX3" fmla="*/ 10298092 w 10298092"/>
              <a:gd name="connsiteY3" fmla="*/ 114149 h 4066405"/>
              <a:gd name="connsiteX4" fmla="*/ 9144634 w 10298092"/>
              <a:gd name="connsiteY4" fmla="*/ 4066405 h 4066405"/>
              <a:gd name="connsiteX5" fmla="*/ 1666034 w 10298092"/>
              <a:gd name="connsiteY5" fmla="*/ 3727476 h 4066405"/>
              <a:gd name="connsiteX6" fmla="*/ 0 w 10298092"/>
              <a:gd name="connsiteY6" fmla="*/ 3071799 h 4066405"/>
              <a:gd name="connsiteX0" fmla="*/ 0 w 10081378"/>
              <a:gd name="connsiteY0" fmla="*/ 3071799 h 4066405"/>
              <a:gd name="connsiteX1" fmla="*/ 859861 w 10081378"/>
              <a:gd name="connsiteY1" fmla="*/ 0 h 4066405"/>
              <a:gd name="connsiteX2" fmla="*/ 8124307 w 10081378"/>
              <a:gd name="connsiteY2" fmla="*/ 74508 h 4066405"/>
              <a:gd name="connsiteX3" fmla="*/ 10081378 w 10081378"/>
              <a:gd name="connsiteY3" fmla="*/ 872737 h 4066405"/>
              <a:gd name="connsiteX4" fmla="*/ 9144634 w 10081378"/>
              <a:gd name="connsiteY4" fmla="*/ 4066405 h 4066405"/>
              <a:gd name="connsiteX5" fmla="*/ 1666034 w 10081378"/>
              <a:gd name="connsiteY5" fmla="*/ 3727476 h 4066405"/>
              <a:gd name="connsiteX6" fmla="*/ 0 w 10081378"/>
              <a:gd name="connsiteY6" fmla="*/ 3071799 h 4066405"/>
              <a:gd name="connsiteX0" fmla="*/ 0 w 10091004"/>
              <a:gd name="connsiteY0" fmla="*/ 3071799 h 4066405"/>
              <a:gd name="connsiteX1" fmla="*/ 859861 w 10091004"/>
              <a:gd name="connsiteY1" fmla="*/ 0 h 4066405"/>
              <a:gd name="connsiteX2" fmla="*/ 8124307 w 10091004"/>
              <a:gd name="connsiteY2" fmla="*/ 74508 h 4066405"/>
              <a:gd name="connsiteX3" fmla="*/ 10091004 w 10091004"/>
              <a:gd name="connsiteY3" fmla="*/ 861729 h 4066405"/>
              <a:gd name="connsiteX4" fmla="*/ 9144634 w 10091004"/>
              <a:gd name="connsiteY4" fmla="*/ 4066405 h 4066405"/>
              <a:gd name="connsiteX5" fmla="*/ 1666034 w 10091004"/>
              <a:gd name="connsiteY5" fmla="*/ 3727476 h 4066405"/>
              <a:gd name="connsiteX6" fmla="*/ 0 w 10091004"/>
              <a:gd name="connsiteY6" fmla="*/ 3071799 h 406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91004" h="4066405">
                <a:moveTo>
                  <a:pt x="0" y="3071799"/>
                </a:moveTo>
                <a:lnTo>
                  <a:pt x="859861" y="0"/>
                </a:lnTo>
                <a:lnTo>
                  <a:pt x="8124307" y="74508"/>
                </a:lnTo>
                <a:lnTo>
                  <a:pt x="10091004" y="861729"/>
                </a:lnTo>
                <a:lnTo>
                  <a:pt x="9144634" y="4066405"/>
                </a:lnTo>
                <a:lnTo>
                  <a:pt x="1666034" y="3727476"/>
                </a:lnTo>
                <a:lnTo>
                  <a:pt x="0" y="30717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2543606" y="3769669"/>
            <a:ext cx="9409045" cy="858753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682191" y="2852937"/>
            <a:ext cx="3589607" cy="858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2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</a:lstStyle>
          <a:p>
            <a:pPr algn="l"/>
            <a:r>
              <a:rPr lang="en-US" altLang="ko-KR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Section</a:t>
            </a:r>
            <a:endParaRPr lang="ko-KR" altLang="en-US" sz="36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682191" y="203593"/>
            <a:ext cx="2965537" cy="2378194"/>
            <a:chOff x="101728" y="980728"/>
            <a:chExt cx="1925063" cy="1558699"/>
          </a:xfrm>
        </p:grpSpPr>
        <p:pic>
          <p:nvPicPr>
            <p:cNvPr id="20" name="Picture 2" descr="C:\Users\쭌\Downloads\internetmonitor_102153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28" y="980728"/>
              <a:ext cx="1558699" cy="1558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C:\Users\쭌\Downloads\python_10445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4063" y="1806699"/>
              <a:ext cx="732728" cy="732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텍스트 개체 틀 14"/>
          <p:cNvSpPr>
            <a:spLocks noGrp="1"/>
          </p:cNvSpPr>
          <p:nvPr>
            <p:ph type="body" sz="quarter" idx="12" hasCustomPrompt="1"/>
          </p:nvPr>
        </p:nvSpPr>
        <p:spPr>
          <a:xfrm>
            <a:off x="2864237" y="3121596"/>
            <a:ext cx="1431563" cy="379412"/>
          </a:xfrm>
        </p:spPr>
        <p:txBody>
          <a:bodyPr anchor="ctr">
            <a:noAutofit/>
          </a:bodyPr>
          <a:lstStyle>
            <a:lvl1pPr marL="0" indent="0" algn="l">
              <a:buNone/>
              <a:defRPr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457200" indent="0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번호</a:t>
            </a:r>
          </a:p>
        </p:txBody>
      </p:sp>
    </p:spTree>
    <p:extLst>
      <p:ext uri="{BB962C8B-B14F-4D97-AF65-F5344CB8AC3E}">
        <p14:creationId xmlns:p14="http://schemas.microsoft.com/office/powerpoint/2010/main" val="4190386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목차bg.png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" y="1"/>
            <a:ext cx="4465353" cy="6857143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726400" y="4146231"/>
            <a:ext cx="3134359" cy="2516390"/>
            <a:chOff x="101728" y="980728"/>
            <a:chExt cx="1925063" cy="1558699"/>
          </a:xfrm>
        </p:grpSpPr>
        <p:pic>
          <p:nvPicPr>
            <p:cNvPr id="11" name="Picture 2" descr="C:\Users\쭌\Downloads\internetmonitor_102153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28" y="980728"/>
              <a:ext cx="1558699" cy="1558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 descr="C:\Users\쭌\Downloads\python_10445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4063" y="1806699"/>
              <a:ext cx="732728" cy="732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텍스트 개체 틀 6"/>
          <p:cNvSpPr>
            <a:spLocks noGrp="1"/>
          </p:cNvSpPr>
          <p:nvPr>
            <p:ph type="body" sz="quarter" idx="11" hasCustomPrompt="1"/>
          </p:nvPr>
        </p:nvSpPr>
        <p:spPr>
          <a:xfrm>
            <a:off x="4751850" y="1556792"/>
            <a:ext cx="7200801" cy="5112568"/>
          </a:xfrm>
        </p:spPr>
        <p:txBody>
          <a:bodyPr>
            <a:normAutofit/>
          </a:bodyPr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1800" b="1">
                <a:solidFill>
                  <a:schemeClr val="tx1"/>
                </a:solidFill>
                <a:effectLst/>
              </a:defRPr>
            </a:lvl1pPr>
            <a:lvl2pPr marL="800100" indent="-342900">
              <a:lnSpc>
                <a:spcPct val="150000"/>
              </a:lnSpc>
              <a:buClr>
                <a:srgbClr val="EC909F"/>
              </a:buClr>
              <a:buFont typeface="+mj-lt"/>
              <a:buAutoNum type="arabicParenR"/>
              <a:defRPr sz="1600" b="1">
                <a:solidFill>
                  <a:srgbClr val="EC909F"/>
                </a:solidFill>
                <a:effectLst/>
              </a:defRPr>
            </a:lvl2pPr>
            <a:lvl3pPr>
              <a:lnSpc>
                <a:spcPct val="150000"/>
              </a:lnSpc>
              <a:defRPr sz="1600" b="1">
                <a:solidFill>
                  <a:schemeClr val="tx1"/>
                </a:solidFill>
              </a:defRPr>
            </a:lvl3pPr>
            <a:lvl4pPr>
              <a:lnSpc>
                <a:spcPct val="150000"/>
              </a:lnSpc>
              <a:defRPr sz="1400" b="1">
                <a:solidFill>
                  <a:schemeClr val="tx1"/>
                </a:solidFill>
              </a:defRPr>
            </a:lvl4pPr>
            <a:lvl5pPr>
              <a:lnSpc>
                <a:spcPct val="150000"/>
              </a:lnSpc>
              <a:defRPr sz="14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마스터</a:t>
            </a:r>
          </a:p>
        </p:txBody>
      </p:sp>
      <p:sp>
        <p:nvSpPr>
          <p:cNvPr id="20" name="제목 1"/>
          <p:cNvSpPr>
            <a:spLocks noGrp="1"/>
          </p:cNvSpPr>
          <p:nvPr>
            <p:ph type="title"/>
          </p:nvPr>
        </p:nvSpPr>
        <p:spPr>
          <a:xfrm>
            <a:off x="1199457" y="66524"/>
            <a:ext cx="10201031" cy="1052736"/>
          </a:xfrm>
        </p:spPr>
        <p:txBody>
          <a:bodyPr/>
          <a:lstStyle>
            <a:lvl1pPr>
              <a:defRPr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열정도" panose="00000500000000000000" pitchFamily="2" charset="-127"/>
                <a:ea typeface="Rix열정도" panose="000005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507597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주차별학습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목차bg.png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1"/>
            <a:ext cx="8400256" cy="6857143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8920019" y="4581128"/>
            <a:ext cx="2738647" cy="2012334"/>
            <a:chOff x="101728" y="980728"/>
            <a:chExt cx="1925063" cy="1558699"/>
          </a:xfrm>
        </p:grpSpPr>
        <p:pic>
          <p:nvPicPr>
            <p:cNvPr id="15" name="Picture 2" descr="C:\Users\쭌\Downloads\internetmonitor_102153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28" y="980728"/>
              <a:ext cx="1558699" cy="1558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C:\Users\쭌\Downloads\python_10445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4063" y="1806699"/>
              <a:ext cx="732728" cy="732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72071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메인배경.jpg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1980326"/>
            <a:ext cx="12200467" cy="4877674"/>
          </a:xfrm>
          <a:custGeom>
            <a:avLst/>
            <a:gdLst>
              <a:gd name="connsiteX0" fmla="*/ 0 w 9144000"/>
              <a:gd name="connsiteY0" fmla="*/ 0 h 4365104"/>
              <a:gd name="connsiteX1" fmla="*/ 9144000 w 9144000"/>
              <a:gd name="connsiteY1" fmla="*/ 0 h 4365104"/>
              <a:gd name="connsiteX2" fmla="*/ 9144000 w 9144000"/>
              <a:gd name="connsiteY2" fmla="*/ 4365104 h 4365104"/>
              <a:gd name="connsiteX3" fmla="*/ 0 w 9144000"/>
              <a:gd name="connsiteY3" fmla="*/ 4365104 h 4365104"/>
              <a:gd name="connsiteX4" fmla="*/ 0 w 9144000"/>
              <a:gd name="connsiteY4" fmla="*/ 0 h 4365104"/>
              <a:gd name="connsiteX0" fmla="*/ 0 w 9150350"/>
              <a:gd name="connsiteY0" fmla="*/ 0 h 4365104"/>
              <a:gd name="connsiteX1" fmla="*/ 9150350 w 9150350"/>
              <a:gd name="connsiteY1" fmla="*/ 2374900 h 4365104"/>
              <a:gd name="connsiteX2" fmla="*/ 9144000 w 9150350"/>
              <a:gd name="connsiteY2" fmla="*/ 4365104 h 4365104"/>
              <a:gd name="connsiteX3" fmla="*/ 0 w 9150350"/>
              <a:gd name="connsiteY3" fmla="*/ 4365104 h 4365104"/>
              <a:gd name="connsiteX4" fmla="*/ 0 w 9150350"/>
              <a:gd name="connsiteY4" fmla="*/ 0 h 4365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0350" h="4365104">
                <a:moveTo>
                  <a:pt x="0" y="0"/>
                </a:moveTo>
                <a:lnTo>
                  <a:pt x="9150350" y="2374900"/>
                </a:lnTo>
                <a:cubicBezTo>
                  <a:pt x="9148233" y="3038301"/>
                  <a:pt x="9146117" y="3701703"/>
                  <a:pt x="9144000" y="4365104"/>
                </a:cubicBezTo>
                <a:lnTo>
                  <a:pt x="0" y="436510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4" name="텍스트 개체 틀 6"/>
          <p:cNvSpPr>
            <a:spLocks noGrp="1"/>
          </p:cNvSpPr>
          <p:nvPr>
            <p:ph type="body" sz="quarter" idx="11" hasCustomPrompt="1"/>
          </p:nvPr>
        </p:nvSpPr>
        <p:spPr>
          <a:xfrm>
            <a:off x="815413" y="2799205"/>
            <a:ext cx="10753195" cy="3726139"/>
          </a:xfrm>
        </p:spPr>
        <p:txBody>
          <a:bodyPr>
            <a:normAutofit/>
          </a:bodyPr>
          <a:lstStyle>
            <a:lvl1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effectLst/>
              </a:defRPr>
            </a:lvl1pPr>
            <a:lvl2pPr marL="800100" indent="-342900">
              <a:lnSpc>
                <a:spcPct val="150000"/>
              </a:lnSpc>
              <a:buClr>
                <a:srgbClr val="EC909F"/>
              </a:buClr>
              <a:buFont typeface="+mj-lt"/>
              <a:buAutoNum type="arabicParenR"/>
              <a:defRPr sz="1800" b="1">
                <a:solidFill>
                  <a:srgbClr val="EC909F"/>
                </a:solidFill>
                <a:effectLst/>
              </a:defRPr>
            </a:lvl2pPr>
            <a:lvl3pPr>
              <a:lnSpc>
                <a:spcPct val="150000"/>
              </a:lnSpc>
              <a:defRPr sz="1600" b="1">
                <a:solidFill>
                  <a:schemeClr val="tx1"/>
                </a:solidFill>
              </a:defRPr>
            </a:lvl3pPr>
            <a:lvl4pPr>
              <a:lnSpc>
                <a:spcPct val="150000"/>
              </a:lnSpc>
              <a:defRPr sz="1400" b="1">
                <a:solidFill>
                  <a:schemeClr val="tx1"/>
                </a:solidFill>
              </a:defRPr>
            </a:lvl4pPr>
            <a:lvl5pPr>
              <a:lnSpc>
                <a:spcPct val="150000"/>
              </a:lnSpc>
              <a:defRPr sz="14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623393" y="155679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열정도" panose="00000500000000000000" pitchFamily="2" charset="-127"/>
                <a:ea typeface="Rix열정도" panose="00000500000000000000" pitchFamily="2" charset="-127"/>
              </a:rPr>
              <a:t>학습목표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5360" y="589529"/>
            <a:ext cx="1657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dirty="0">
                <a:latin typeface="Rix열정도" panose="00000500000000000000" pitchFamily="2" charset="-127"/>
                <a:ea typeface="Rix열정도" panose="00000500000000000000" pitchFamily="2" charset="-127"/>
              </a:rPr>
              <a:t>CHAPTER </a:t>
            </a:r>
            <a:endParaRPr lang="ko-KR" altLang="en-US" sz="2000" b="0" dirty="0"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sp>
        <p:nvSpPr>
          <p:cNvPr id="16" name="텍스트 개체 틀 14"/>
          <p:cNvSpPr>
            <a:spLocks noGrp="1"/>
          </p:cNvSpPr>
          <p:nvPr>
            <p:ph type="body" sz="quarter" idx="12" hasCustomPrompt="1"/>
          </p:nvPr>
        </p:nvSpPr>
        <p:spPr>
          <a:xfrm>
            <a:off x="1994853" y="543413"/>
            <a:ext cx="1301420" cy="379412"/>
          </a:xfrm>
        </p:spPr>
        <p:txBody>
          <a:bodyPr anchor="ctr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Rix열정도" panose="00000500000000000000" pitchFamily="2" charset="-127"/>
                <a:ea typeface="Rix열정도" panose="00000500000000000000" pitchFamily="2" charset="-127"/>
              </a:defRPr>
            </a:lvl1pPr>
            <a:lvl2pPr marL="457200" indent="0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2695386" y="399070"/>
            <a:ext cx="7049020" cy="653666"/>
          </a:xfrm>
        </p:spPr>
        <p:txBody>
          <a:bodyPr/>
          <a:lstStyle>
            <a:lvl1pPr>
              <a:defRPr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열정도" panose="00000500000000000000" pitchFamily="2" charset="-127"/>
                <a:ea typeface="Rix열정도" panose="00000500000000000000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grpSp>
        <p:nvGrpSpPr>
          <p:cNvPr id="84" name="그룹 83"/>
          <p:cNvGrpSpPr/>
          <p:nvPr/>
        </p:nvGrpSpPr>
        <p:grpSpPr>
          <a:xfrm>
            <a:off x="9241491" y="624955"/>
            <a:ext cx="2406894" cy="2241731"/>
            <a:chOff x="6905112" y="420960"/>
            <a:chExt cx="1805170" cy="1852670"/>
          </a:xfrm>
        </p:grpSpPr>
        <p:grpSp>
          <p:nvGrpSpPr>
            <p:cNvPr id="23" name="그룹 22"/>
            <p:cNvGrpSpPr/>
            <p:nvPr/>
          </p:nvGrpSpPr>
          <p:grpSpPr>
            <a:xfrm>
              <a:off x="7361359" y="955739"/>
              <a:ext cx="835200" cy="1317891"/>
              <a:chOff x="830780" y="407101"/>
              <a:chExt cx="1752600" cy="2765488"/>
            </a:xfrm>
          </p:grpSpPr>
          <p:sp>
            <p:nvSpPr>
              <p:cNvPr id="72" name="Freeform 5"/>
              <p:cNvSpPr>
                <a:spLocks/>
              </p:cNvSpPr>
              <p:nvPr/>
            </p:nvSpPr>
            <p:spPr bwMode="auto">
              <a:xfrm>
                <a:off x="1272478" y="2862159"/>
                <a:ext cx="849692" cy="145459"/>
              </a:xfrm>
              <a:custGeom>
                <a:avLst/>
                <a:gdLst/>
                <a:ahLst/>
                <a:cxnLst>
                  <a:cxn ang="0">
                    <a:pos x="958" y="82"/>
                  </a:cxn>
                  <a:cxn ang="0">
                    <a:pos x="958" y="82"/>
                  </a:cxn>
                  <a:cxn ang="0">
                    <a:pos x="956" y="98"/>
                  </a:cxn>
                  <a:cxn ang="0">
                    <a:pos x="950" y="114"/>
                  </a:cxn>
                  <a:cxn ang="0">
                    <a:pos x="940" y="128"/>
                  </a:cxn>
                  <a:cxn ang="0">
                    <a:pos x="928" y="140"/>
                  </a:cxn>
                  <a:cxn ang="0">
                    <a:pos x="912" y="150"/>
                  </a:cxn>
                  <a:cxn ang="0">
                    <a:pos x="894" y="158"/>
                  </a:cxn>
                  <a:cxn ang="0">
                    <a:pos x="874" y="162"/>
                  </a:cxn>
                  <a:cxn ang="0">
                    <a:pos x="854" y="164"/>
                  </a:cxn>
                  <a:cxn ang="0">
                    <a:pos x="104" y="164"/>
                  </a:cxn>
                  <a:cxn ang="0">
                    <a:pos x="104" y="164"/>
                  </a:cxn>
                  <a:cxn ang="0">
                    <a:pos x="84" y="162"/>
                  </a:cxn>
                  <a:cxn ang="0">
                    <a:pos x="64" y="158"/>
                  </a:cxn>
                  <a:cxn ang="0">
                    <a:pos x="46" y="150"/>
                  </a:cxn>
                  <a:cxn ang="0">
                    <a:pos x="30" y="140"/>
                  </a:cxn>
                  <a:cxn ang="0">
                    <a:pos x="18" y="128"/>
                  </a:cxn>
                  <a:cxn ang="0">
                    <a:pos x="8" y="114"/>
                  </a:cxn>
                  <a:cxn ang="0">
                    <a:pos x="2" y="98"/>
                  </a:cxn>
                  <a:cxn ang="0">
                    <a:pos x="0" y="82"/>
                  </a:cxn>
                  <a:cxn ang="0">
                    <a:pos x="0" y="82"/>
                  </a:cxn>
                  <a:cxn ang="0">
                    <a:pos x="0" y="82"/>
                  </a:cxn>
                  <a:cxn ang="0">
                    <a:pos x="2" y="66"/>
                  </a:cxn>
                  <a:cxn ang="0">
                    <a:pos x="8" y="50"/>
                  </a:cxn>
                  <a:cxn ang="0">
                    <a:pos x="18" y="36"/>
                  </a:cxn>
                  <a:cxn ang="0">
                    <a:pos x="30" y="24"/>
                  </a:cxn>
                  <a:cxn ang="0">
                    <a:pos x="46" y="14"/>
                  </a:cxn>
                  <a:cxn ang="0">
                    <a:pos x="64" y="6"/>
                  </a:cxn>
                  <a:cxn ang="0">
                    <a:pos x="84" y="2"/>
                  </a:cxn>
                  <a:cxn ang="0">
                    <a:pos x="104" y="0"/>
                  </a:cxn>
                  <a:cxn ang="0">
                    <a:pos x="854" y="0"/>
                  </a:cxn>
                  <a:cxn ang="0">
                    <a:pos x="854" y="0"/>
                  </a:cxn>
                  <a:cxn ang="0">
                    <a:pos x="874" y="2"/>
                  </a:cxn>
                  <a:cxn ang="0">
                    <a:pos x="894" y="6"/>
                  </a:cxn>
                  <a:cxn ang="0">
                    <a:pos x="912" y="14"/>
                  </a:cxn>
                  <a:cxn ang="0">
                    <a:pos x="928" y="24"/>
                  </a:cxn>
                  <a:cxn ang="0">
                    <a:pos x="940" y="36"/>
                  </a:cxn>
                  <a:cxn ang="0">
                    <a:pos x="950" y="50"/>
                  </a:cxn>
                  <a:cxn ang="0">
                    <a:pos x="956" y="66"/>
                  </a:cxn>
                  <a:cxn ang="0">
                    <a:pos x="958" y="82"/>
                  </a:cxn>
                  <a:cxn ang="0">
                    <a:pos x="958" y="82"/>
                  </a:cxn>
                </a:cxnLst>
                <a:rect l="0" t="0" r="r" b="b"/>
                <a:pathLst>
                  <a:path w="958" h="164">
                    <a:moveTo>
                      <a:pt x="958" y="82"/>
                    </a:moveTo>
                    <a:lnTo>
                      <a:pt x="958" y="82"/>
                    </a:lnTo>
                    <a:lnTo>
                      <a:pt x="956" y="98"/>
                    </a:lnTo>
                    <a:lnTo>
                      <a:pt x="950" y="114"/>
                    </a:lnTo>
                    <a:lnTo>
                      <a:pt x="940" y="128"/>
                    </a:lnTo>
                    <a:lnTo>
                      <a:pt x="928" y="140"/>
                    </a:lnTo>
                    <a:lnTo>
                      <a:pt x="912" y="150"/>
                    </a:lnTo>
                    <a:lnTo>
                      <a:pt x="894" y="158"/>
                    </a:lnTo>
                    <a:lnTo>
                      <a:pt x="874" y="162"/>
                    </a:lnTo>
                    <a:lnTo>
                      <a:pt x="854" y="164"/>
                    </a:lnTo>
                    <a:lnTo>
                      <a:pt x="104" y="164"/>
                    </a:lnTo>
                    <a:lnTo>
                      <a:pt x="104" y="164"/>
                    </a:lnTo>
                    <a:lnTo>
                      <a:pt x="84" y="162"/>
                    </a:lnTo>
                    <a:lnTo>
                      <a:pt x="64" y="158"/>
                    </a:lnTo>
                    <a:lnTo>
                      <a:pt x="46" y="150"/>
                    </a:lnTo>
                    <a:lnTo>
                      <a:pt x="30" y="140"/>
                    </a:lnTo>
                    <a:lnTo>
                      <a:pt x="18" y="128"/>
                    </a:lnTo>
                    <a:lnTo>
                      <a:pt x="8" y="114"/>
                    </a:lnTo>
                    <a:lnTo>
                      <a:pt x="2" y="98"/>
                    </a:lnTo>
                    <a:lnTo>
                      <a:pt x="0" y="82"/>
                    </a:lnTo>
                    <a:lnTo>
                      <a:pt x="0" y="82"/>
                    </a:lnTo>
                    <a:lnTo>
                      <a:pt x="0" y="82"/>
                    </a:lnTo>
                    <a:lnTo>
                      <a:pt x="2" y="66"/>
                    </a:lnTo>
                    <a:lnTo>
                      <a:pt x="8" y="50"/>
                    </a:lnTo>
                    <a:lnTo>
                      <a:pt x="18" y="36"/>
                    </a:lnTo>
                    <a:lnTo>
                      <a:pt x="30" y="24"/>
                    </a:lnTo>
                    <a:lnTo>
                      <a:pt x="46" y="14"/>
                    </a:lnTo>
                    <a:lnTo>
                      <a:pt x="64" y="6"/>
                    </a:lnTo>
                    <a:lnTo>
                      <a:pt x="84" y="2"/>
                    </a:lnTo>
                    <a:lnTo>
                      <a:pt x="104" y="0"/>
                    </a:lnTo>
                    <a:lnTo>
                      <a:pt x="854" y="0"/>
                    </a:lnTo>
                    <a:lnTo>
                      <a:pt x="854" y="0"/>
                    </a:lnTo>
                    <a:lnTo>
                      <a:pt x="874" y="2"/>
                    </a:lnTo>
                    <a:lnTo>
                      <a:pt x="894" y="6"/>
                    </a:lnTo>
                    <a:lnTo>
                      <a:pt x="912" y="14"/>
                    </a:lnTo>
                    <a:lnTo>
                      <a:pt x="928" y="24"/>
                    </a:lnTo>
                    <a:lnTo>
                      <a:pt x="940" y="36"/>
                    </a:lnTo>
                    <a:lnTo>
                      <a:pt x="950" y="50"/>
                    </a:lnTo>
                    <a:lnTo>
                      <a:pt x="956" y="66"/>
                    </a:lnTo>
                    <a:lnTo>
                      <a:pt x="958" y="82"/>
                    </a:lnTo>
                    <a:lnTo>
                      <a:pt x="958" y="82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 sz="1800"/>
              </a:p>
            </p:txBody>
          </p:sp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283121" y="2532216"/>
                <a:ext cx="849692" cy="145459"/>
              </a:xfrm>
              <a:custGeom>
                <a:avLst/>
                <a:gdLst/>
                <a:ahLst/>
                <a:cxnLst>
                  <a:cxn ang="0">
                    <a:pos x="958" y="82"/>
                  </a:cxn>
                  <a:cxn ang="0">
                    <a:pos x="958" y="82"/>
                  </a:cxn>
                  <a:cxn ang="0">
                    <a:pos x="956" y="98"/>
                  </a:cxn>
                  <a:cxn ang="0">
                    <a:pos x="950" y="114"/>
                  </a:cxn>
                  <a:cxn ang="0">
                    <a:pos x="940" y="128"/>
                  </a:cxn>
                  <a:cxn ang="0">
                    <a:pos x="926" y="140"/>
                  </a:cxn>
                  <a:cxn ang="0">
                    <a:pos x="912" y="150"/>
                  </a:cxn>
                  <a:cxn ang="0">
                    <a:pos x="894" y="156"/>
                  </a:cxn>
                  <a:cxn ang="0">
                    <a:pos x="874" y="162"/>
                  </a:cxn>
                  <a:cxn ang="0">
                    <a:pos x="852" y="164"/>
                  </a:cxn>
                  <a:cxn ang="0">
                    <a:pos x="104" y="164"/>
                  </a:cxn>
                  <a:cxn ang="0">
                    <a:pos x="104" y="164"/>
                  </a:cxn>
                  <a:cxn ang="0">
                    <a:pos x="84" y="162"/>
                  </a:cxn>
                  <a:cxn ang="0">
                    <a:pos x="64" y="156"/>
                  </a:cxn>
                  <a:cxn ang="0">
                    <a:pos x="46" y="150"/>
                  </a:cxn>
                  <a:cxn ang="0">
                    <a:pos x="30" y="140"/>
                  </a:cxn>
                  <a:cxn ang="0">
                    <a:pos x="18" y="128"/>
                  </a:cxn>
                  <a:cxn ang="0">
                    <a:pos x="8" y="114"/>
                  </a:cxn>
                  <a:cxn ang="0">
                    <a:pos x="2" y="98"/>
                  </a:cxn>
                  <a:cxn ang="0">
                    <a:pos x="0" y="82"/>
                  </a:cxn>
                  <a:cxn ang="0">
                    <a:pos x="0" y="82"/>
                  </a:cxn>
                  <a:cxn ang="0">
                    <a:pos x="0" y="82"/>
                  </a:cxn>
                  <a:cxn ang="0">
                    <a:pos x="2" y="64"/>
                  </a:cxn>
                  <a:cxn ang="0">
                    <a:pos x="8" y="50"/>
                  </a:cxn>
                  <a:cxn ang="0">
                    <a:pos x="18" y="36"/>
                  </a:cxn>
                  <a:cxn ang="0">
                    <a:pos x="30" y="24"/>
                  </a:cxn>
                  <a:cxn ang="0">
                    <a:pos x="46" y="14"/>
                  </a:cxn>
                  <a:cxn ang="0">
                    <a:pos x="64" y="6"/>
                  </a:cxn>
                  <a:cxn ang="0">
                    <a:pos x="84" y="0"/>
                  </a:cxn>
                  <a:cxn ang="0">
                    <a:pos x="104" y="0"/>
                  </a:cxn>
                  <a:cxn ang="0">
                    <a:pos x="852" y="0"/>
                  </a:cxn>
                  <a:cxn ang="0">
                    <a:pos x="852" y="0"/>
                  </a:cxn>
                  <a:cxn ang="0">
                    <a:pos x="874" y="0"/>
                  </a:cxn>
                  <a:cxn ang="0">
                    <a:pos x="894" y="6"/>
                  </a:cxn>
                  <a:cxn ang="0">
                    <a:pos x="912" y="14"/>
                  </a:cxn>
                  <a:cxn ang="0">
                    <a:pos x="926" y="24"/>
                  </a:cxn>
                  <a:cxn ang="0">
                    <a:pos x="940" y="36"/>
                  </a:cxn>
                  <a:cxn ang="0">
                    <a:pos x="950" y="50"/>
                  </a:cxn>
                  <a:cxn ang="0">
                    <a:pos x="956" y="64"/>
                  </a:cxn>
                  <a:cxn ang="0">
                    <a:pos x="958" y="82"/>
                  </a:cxn>
                  <a:cxn ang="0">
                    <a:pos x="958" y="82"/>
                  </a:cxn>
                </a:cxnLst>
                <a:rect l="0" t="0" r="r" b="b"/>
                <a:pathLst>
                  <a:path w="958" h="164">
                    <a:moveTo>
                      <a:pt x="958" y="82"/>
                    </a:moveTo>
                    <a:lnTo>
                      <a:pt x="958" y="82"/>
                    </a:lnTo>
                    <a:lnTo>
                      <a:pt x="956" y="98"/>
                    </a:lnTo>
                    <a:lnTo>
                      <a:pt x="950" y="114"/>
                    </a:lnTo>
                    <a:lnTo>
                      <a:pt x="940" y="128"/>
                    </a:lnTo>
                    <a:lnTo>
                      <a:pt x="926" y="140"/>
                    </a:lnTo>
                    <a:lnTo>
                      <a:pt x="912" y="150"/>
                    </a:lnTo>
                    <a:lnTo>
                      <a:pt x="894" y="156"/>
                    </a:lnTo>
                    <a:lnTo>
                      <a:pt x="874" y="162"/>
                    </a:lnTo>
                    <a:lnTo>
                      <a:pt x="852" y="164"/>
                    </a:lnTo>
                    <a:lnTo>
                      <a:pt x="104" y="164"/>
                    </a:lnTo>
                    <a:lnTo>
                      <a:pt x="104" y="164"/>
                    </a:lnTo>
                    <a:lnTo>
                      <a:pt x="84" y="162"/>
                    </a:lnTo>
                    <a:lnTo>
                      <a:pt x="64" y="156"/>
                    </a:lnTo>
                    <a:lnTo>
                      <a:pt x="46" y="150"/>
                    </a:lnTo>
                    <a:lnTo>
                      <a:pt x="30" y="140"/>
                    </a:lnTo>
                    <a:lnTo>
                      <a:pt x="18" y="128"/>
                    </a:lnTo>
                    <a:lnTo>
                      <a:pt x="8" y="114"/>
                    </a:lnTo>
                    <a:lnTo>
                      <a:pt x="2" y="98"/>
                    </a:lnTo>
                    <a:lnTo>
                      <a:pt x="0" y="82"/>
                    </a:lnTo>
                    <a:lnTo>
                      <a:pt x="0" y="82"/>
                    </a:lnTo>
                    <a:lnTo>
                      <a:pt x="0" y="82"/>
                    </a:lnTo>
                    <a:lnTo>
                      <a:pt x="2" y="64"/>
                    </a:lnTo>
                    <a:lnTo>
                      <a:pt x="8" y="50"/>
                    </a:lnTo>
                    <a:lnTo>
                      <a:pt x="18" y="36"/>
                    </a:lnTo>
                    <a:lnTo>
                      <a:pt x="30" y="24"/>
                    </a:lnTo>
                    <a:lnTo>
                      <a:pt x="46" y="14"/>
                    </a:lnTo>
                    <a:lnTo>
                      <a:pt x="64" y="6"/>
                    </a:lnTo>
                    <a:lnTo>
                      <a:pt x="84" y="0"/>
                    </a:lnTo>
                    <a:lnTo>
                      <a:pt x="104" y="0"/>
                    </a:lnTo>
                    <a:lnTo>
                      <a:pt x="852" y="0"/>
                    </a:lnTo>
                    <a:lnTo>
                      <a:pt x="852" y="0"/>
                    </a:lnTo>
                    <a:lnTo>
                      <a:pt x="874" y="0"/>
                    </a:lnTo>
                    <a:lnTo>
                      <a:pt x="894" y="6"/>
                    </a:lnTo>
                    <a:lnTo>
                      <a:pt x="912" y="14"/>
                    </a:lnTo>
                    <a:lnTo>
                      <a:pt x="926" y="24"/>
                    </a:lnTo>
                    <a:lnTo>
                      <a:pt x="940" y="36"/>
                    </a:lnTo>
                    <a:lnTo>
                      <a:pt x="950" y="50"/>
                    </a:lnTo>
                    <a:lnTo>
                      <a:pt x="956" y="64"/>
                    </a:lnTo>
                    <a:lnTo>
                      <a:pt x="958" y="82"/>
                    </a:lnTo>
                    <a:lnTo>
                      <a:pt x="958" y="82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 sz="1800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1283121" y="2697188"/>
                <a:ext cx="849692" cy="145459"/>
              </a:xfrm>
              <a:custGeom>
                <a:avLst/>
                <a:gdLst/>
                <a:ahLst/>
                <a:cxnLst>
                  <a:cxn ang="0">
                    <a:pos x="958" y="82"/>
                  </a:cxn>
                  <a:cxn ang="0">
                    <a:pos x="958" y="82"/>
                  </a:cxn>
                  <a:cxn ang="0">
                    <a:pos x="956" y="98"/>
                  </a:cxn>
                  <a:cxn ang="0">
                    <a:pos x="950" y="114"/>
                  </a:cxn>
                  <a:cxn ang="0">
                    <a:pos x="940" y="128"/>
                  </a:cxn>
                  <a:cxn ang="0">
                    <a:pos x="926" y="140"/>
                  </a:cxn>
                  <a:cxn ang="0">
                    <a:pos x="912" y="150"/>
                  </a:cxn>
                  <a:cxn ang="0">
                    <a:pos x="894" y="158"/>
                  </a:cxn>
                  <a:cxn ang="0">
                    <a:pos x="874" y="162"/>
                  </a:cxn>
                  <a:cxn ang="0">
                    <a:pos x="852" y="164"/>
                  </a:cxn>
                  <a:cxn ang="0">
                    <a:pos x="104" y="164"/>
                  </a:cxn>
                  <a:cxn ang="0">
                    <a:pos x="104" y="164"/>
                  </a:cxn>
                  <a:cxn ang="0">
                    <a:pos x="84" y="162"/>
                  </a:cxn>
                  <a:cxn ang="0">
                    <a:pos x="64" y="158"/>
                  </a:cxn>
                  <a:cxn ang="0">
                    <a:pos x="46" y="150"/>
                  </a:cxn>
                  <a:cxn ang="0">
                    <a:pos x="30" y="140"/>
                  </a:cxn>
                  <a:cxn ang="0">
                    <a:pos x="18" y="128"/>
                  </a:cxn>
                  <a:cxn ang="0">
                    <a:pos x="8" y="114"/>
                  </a:cxn>
                  <a:cxn ang="0">
                    <a:pos x="2" y="98"/>
                  </a:cxn>
                  <a:cxn ang="0">
                    <a:pos x="0" y="82"/>
                  </a:cxn>
                  <a:cxn ang="0">
                    <a:pos x="0" y="82"/>
                  </a:cxn>
                  <a:cxn ang="0">
                    <a:pos x="0" y="82"/>
                  </a:cxn>
                  <a:cxn ang="0">
                    <a:pos x="2" y="66"/>
                  </a:cxn>
                  <a:cxn ang="0">
                    <a:pos x="8" y="50"/>
                  </a:cxn>
                  <a:cxn ang="0">
                    <a:pos x="18" y="36"/>
                  </a:cxn>
                  <a:cxn ang="0">
                    <a:pos x="30" y="24"/>
                  </a:cxn>
                  <a:cxn ang="0">
                    <a:pos x="46" y="14"/>
                  </a:cxn>
                  <a:cxn ang="0">
                    <a:pos x="64" y="6"/>
                  </a:cxn>
                  <a:cxn ang="0">
                    <a:pos x="84" y="2"/>
                  </a:cxn>
                  <a:cxn ang="0">
                    <a:pos x="104" y="0"/>
                  </a:cxn>
                  <a:cxn ang="0">
                    <a:pos x="852" y="0"/>
                  </a:cxn>
                  <a:cxn ang="0">
                    <a:pos x="852" y="0"/>
                  </a:cxn>
                  <a:cxn ang="0">
                    <a:pos x="874" y="2"/>
                  </a:cxn>
                  <a:cxn ang="0">
                    <a:pos x="894" y="6"/>
                  </a:cxn>
                  <a:cxn ang="0">
                    <a:pos x="912" y="14"/>
                  </a:cxn>
                  <a:cxn ang="0">
                    <a:pos x="926" y="24"/>
                  </a:cxn>
                  <a:cxn ang="0">
                    <a:pos x="940" y="36"/>
                  </a:cxn>
                  <a:cxn ang="0">
                    <a:pos x="950" y="50"/>
                  </a:cxn>
                  <a:cxn ang="0">
                    <a:pos x="956" y="66"/>
                  </a:cxn>
                  <a:cxn ang="0">
                    <a:pos x="958" y="82"/>
                  </a:cxn>
                  <a:cxn ang="0">
                    <a:pos x="958" y="82"/>
                  </a:cxn>
                </a:cxnLst>
                <a:rect l="0" t="0" r="r" b="b"/>
                <a:pathLst>
                  <a:path w="958" h="164">
                    <a:moveTo>
                      <a:pt x="958" y="82"/>
                    </a:moveTo>
                    <a:lnTo>
                      <a:pt x="958" y="82"/>
                    </a:lnTo>
                    <a:lnTo>
                      <a:pt x="956" y="98"/>
                    </a:lnTo>
                    <a:lnTo>
                      <a:pt x="950" y="114"/>
                    </a:lnTo>
                    <a:lnTo>
                      <a:pt x="940" y="128"/>
                    </a:lnTo>
                    <a:lnTo>
                      <a:pt x="926" y="140"/>
                    </a:lnTo>
                    <a:lnTo>
                      <a:pt x="912" y="150"/>
                    </a:lnTo>
                    <a:lnTo>
                      <a:pt x="894" y="158"/>
                    </a:lnTo>
                    <a:lnTo>
                      <a:pt x="874" y="162"/>
                    </a:lnTo>
                    <a:lnTo>
                      <a:pt x="852" y="164"/>
                    </a:lnTo>
                    <a:lnTo>
                      <a:pt x="104" y="164"/>
                    </a:lnTo>
                    <a:lnTo>
                      <a:pt x="104" y="164"/>
                    </a:lnTo>
                    <a:lnTo>
                      <a:pt x="84" y="162"/>
                    </a:lnTo>
                    <a:lnTo>
                      <a:pt x="64" y="158"/>
                    </a:lnTo>
                    <a:lnTo>
                      <a:pt x="46" y="150"/>
                    </a:lnTo>
                    <a:lnTo>
                      <a:pt x="30" y="140"/>
                    </a:lnTo>
                    <a:lnTo>
                      <a:pt x="18" y="128"/>
                    </a:lnTo>
                    <a:lnTo>
                      <a:pt x="8" y="114"/>
                    </a:lnTo>
                    <a:lnTo>
                      <a:pt x="2" y="98"/>
                    </a:lnTo>
                    <a:lnTo>
                      <a:pt x="0" y="82"/>
                    </a:lnTo>
                    <a:lnTo>
                      <a:pt x="0" y="82"/>
                    </a:lnTo>
                    <a:lnTo>
                      <a:pt x="0" y="82"/>
                    </a:lnTo>
                    <a:lnTo>
                      <a:pt x="2" y="66"/>
                    </a:lnTo>
                    <a:lnTo>
                      <a:pt x="8" y="50"/>
                    </a:lnTo>
                    <a:lnTo>
                      <a:pt x="18" y="36"/>
                    </a:lnTo>
                    <a:lnTo>
                      <a:pt x="30" y="24"/>
                    </a:lnTo>
                    <a:lnTo>
                      <a:pt x="46" y="14"/>
                    </a:lnTo>
                    <a:lnTo>
                      <a:pt x="64" y="6"/>
                    </a:lnTo>
                    <a:lnTo>
                      <a:pt x="84" y="2"/>
                    </a:lnTo>
                    <a:lnTo>
                      <a:pt x="104" y="0"/>
                    </a:lnTo>
                    <a:lnTo>
                      <a:pt x="852" y="0"/>
                    </a:lnTo>
                    <a:lnTo>
                      <a:pt x="852" y="0"/>
                    </a:lnTo>
                    <a:lnTo>
                      <a:pt x="874" y="2"/>
                    </a:lnTo>
                    <a:lnTo>
                      <a:pt x="894" y="6"/>
                    </a:lnTo>
                    <a:lnTo>
                      <a:pt x="912" y="14"/>
                    </a:lnTo>
                    <a:lnTo>
                      <a:pt x="926" y="24"/>
                    </a:lnTo>
                    <a:lnTo>
                      <a:pt x="940" y="36"/>
                    </a:lnTo>
                    <a:lnTo>
                      <a:pt x="950" y="50"/>
                    </a:lnTo>
                    <a:lnTo>
                      <a:pt x="956" y="66"/>
                    </a:lnTo>
                    <a:lnTo>
                      <a:pt x="958" y="82"/>
                    </a:lnTo>
                    <a:lnTo>
                      <a:pt x="958" y="82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 sz="1800"/>
              </a:p>
            </p:txBody>
          </p:sp>
          <p:sp>
            <p:nvSpPr>
              <p:cNvPr id="75" name="Freeform 8"/>
              <p:cNvSpPr>
                <a:spLocks/>
              </p:cNvSpPr>
              <p:nvPr/>
            </p:nvSpPr>
            <p:spPr bwMode="auto">
              <a:xfrm>
                <a:off x="1465831" y="3027130"/>
                <a:ext cx="482497" cy="145459"/>
              </a:xfrm>
              <a:custGeom>
                <a:avLst/>
                <a:gdLst/>
                <a:ahLst/>
                <a:cxnLst>
                  <a:cxn ang="0">
                    <a:pos x="544" y="0"/>
                  </a:cxn>
                  <a:cxn ang="0">
                    <a:pos x="544" y="0"/>
                  </a:cxn>
                  <a:cxn ang="0">
                    <a:pos x="544" y="18"/>
                  </a:cxn>
                  <a:cxn ang="0">
                    <a:pos x="538" y="34"/>
                  </a:cxn>
                  <a:cxn ang="0">
                    <a:pos x="532" y="50"/>
                  </a:cxn>
                  <a:cxn ang="0">
                    <a:pos x="524" y="64"/>
                  </a:cxn>
                  <a:cxn ang="0">
                    <a:pos x="512" y="78"/>
                  </a:cxn>
                  <a:cxn ang="0">
                    <a:pos x="498" y="92"/>
                  </a:cxn>
                  <a:cxn ang="0">
                    <a:pos x="482" y="104"/>
                  </a:cxn>
                  <a:cxn ang="0">
                    <a:pos x="464" y="116"/>
                  </a:cxn>
                  <a:cxn ang="0">
                    <a:pos x="446" y="126"/>
                  </a:cxn>
                  <a:cxn ang="0">
                    <a:pos x="424" y="136"/>
                  </a:cxn>
                  <a:cxn ang="0">
                    <a:pos x="402" y="144"/>
                  </a:cxn>
                  <a:cxn ang="0">
                    <a:pos x="378" y="152"/>
                  </a:cxn>
                  <a:cxn ang="0">
                    <a:pos x="354" y="156"/>
                  </a:cxn>
                  <a:cxn ang="0">
                    <a:pos x="328" y="160"/>
                  </a:cxn>
                  <a:cxn ang="0">
                    <a:pos x="300" y="164"/>
                  </a:cxn>
                  <a:cxn ang="0">
                    <a:pos x="272" y="164"/>
                  </a:cxn>
                  <a:cxn ang="0">
                    <a:pos x="272" y="164"/>
                  </a:cxn>
                  <a:cxn ang="0">
                    <a:pos x="244" y="164"/>
                  </a:cxn>
                  <a:cxn ang="0">
                    <a:pos x="218" y="160"/>
                  </a:cxn>
                  <a:cxn ang="0">
                    <a:pos x="192" y="156"/>
                  </a:cxn>
                  <a:cxn ang="0">
                    <a:pos x="166" y="152"/>
                  </a:cxn>
                  <a:cxn ang="0">
                    <a:pos x="142" y="144"/>
                  </a:cxn>
                  <a:cxn ang="0">
                    <a:pos x="120" y="136"/>
                  </a:cxn>
                  <a:cxn ang="0">
                    <a:pos x="100" y="126"/>
                  </a:cxn>
                  <a:cxn ang="0">
                    <a:pos x="80" y="116"/>
                  </a:cxn>
                  <a:cxn ang="0">
                    <a:pos x="62" y="104"/>
                  </a:cxn>
                  <a:cxn ang="0">
                    <a:pos x="46" y="92"/>
                  </a:cxn>
                  <a:cxn ang="0">
                    <a:pos x="34" y="78"/>
                  </a:cxn>
                  <a:cxn ang="0">
                    <a:pos x="22" y="64"/>
                  </a:cxn>
                  <a:cxn ang="0">
                    <a:pos x="12" y="50"/>
                  </a:cxn>
                  <a:cxn ang="0">
                    <a:pos x="6" y="34"/>
                  </a:cxn>
                  <a:cxn ang="0">
                    <a:pos x="2" y="18"/>
                  </a:cxn>
                  <a:cxn ang="0">
                    <a:pos x="0" y="0"/>
                  </a:cxn>
                  <a:cxn ang="0">
                    <a:pos x="544" y="0"/>
                  </a:cxn>
                </a:cxnLst>
                <a:rect l="0" t="0" r="r" b="b"/>
                <a:pathLst>
                  <a:path w="544" h="164">
                    <a:moveTo>
                      <a:pt x="544" y="0"/>
                    </a:moveTo>
                    <a:lnTo>
                      <a:pt x="544" y="0"/>
                    </a:lnTo>
                    <a:lnTo>
                      <a:pt x="544" y="18"/>
                    </a:lnTo>
                    <a:lnTo>
                      <a:pt x="538" y="34"/>
                    </a:lnTo>
                    <a:lnTo>
                      <a:pt x="532" y="50"/>
                    </a:lnTo>
                    <a:lnTo>
                      <a:pt x="524" y="64"/>
                    </a:lnTo>
                    <a:lnTo>
                      <a:pt x="512" y="78"/>
                    </a:lnTo>
                    <a:lnTo>
                      <a:pt x="498" y="92"/>
                    </a:lnTo>
                    <a:lnTo>
                      <a:pt x="482" y="104"/>
                    </a:lnTo>
                    <a:lnTo>
                      <a:pt x="464" y="116"/>
                    </a:lnTo>
                    <a:lnTo>
                      <a:pt x="446" y="126"/>
                    </a:lnTo>
                    <a:lnTo>
                      <a:pt x="424" y="136"/>
                    </a:lnTo>
                    <a:lnTo>
                      <a:pt x="402" y="144"/>
                    </a:lnTo>
                    <a:lnTo>
                      <a:pt x="378" y="152"/>
                    </a:lnTo>
                    <a:lnTo>
                      <a:pt x="354" y="156"/>
                    </a:lnTo>
                    <a:lnTo>
                      <a:pt x="328" y="160"/>
                    </a:lnTo>
                    <a:lnTo>
                      <a:pt x="300" y="164"/>
                    </a:lnTo>
                    <a:lnTo>
                      <a:pt x="272" y="164"/>
                    </a:lnTo>
                    <a:lnTo>
                      <a:pt x="272" y="164"/>
                    </a:lnTo>
                    <a:lnTo>
                      <a:pt x="244" y="164"/>
                    </a:lnTo>
                    <a:lnTo>
                      <a:pt x="218" y="160"/>
                    </a:lnTo>
                    <a:lnTo>
                      <a:pt x="192" y="156"/>
                    </a:lnTo>
                    <a:lnTo>
                      <a:pt x="166" y="152"/>
                    </a:lnTo>
                    <a:lnTo>
                      <a:pt x="142" y="144"/>
                    </a:lnTo>
                    <a:lnTo>
                      <a:pt x="120" y="136"/>
                    </a:lnTo>
                    <a:lnTo>
                      <a:pt x="100" y="126"/>
                    </a:lnTo>
                    <a:lnTo>
                      <a:pt x="80" y="116"/>
                    </a:lnTo>
                    <a:lnTo>
                      <a:pt x="62" y="104"/>
                    </a:lnTo>
                    <a:lnTo>
                      <a:pt x="46" y="92"/>
                    </a:lnTo>
                    <a:lnTo>
                      <a:pt x="34" y="78"/>
                    </a:lnTo>
                    <a:lnTo>
                      <a:pt x="22" y="64"/>
                    </a:lnTo>
                    <a:lnTo>
                      <a:pt x="12" y="50"/>
                    </a:lnTo>
                    <a:lnTo>
                      <a:pt x="6" y="34"/>
                    </a:lnTo>
                    <a:lnTo>
                      <a:pt x="2" y="18"/>
                    </a:lnTo>
                    <a:lnTo>
                      <a:pt x="0" y="0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rgbClr val="FFC000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 sz="1800"/>
              </a:p>
            </p:txBody>
          </p:sp>
          <p:sp>
            <p:nvSpPr>
              <p:cNvPr id="76" name="Freeform 9"/>
              <p:cNvSpPr>
                <a:spLocks/>
              </p:cNvSpPr>
              <p:nvPr/>
            </p:nvSpPr>
            <p:spPr bwMode="auto">
              <a:xfrm>
                <a:off x="830780" y="407101"/>
                <a:ext cx="1752600" cy="2077220"/>
              </a:xfrm>
              <a:custGeom>
                <a:avLst/>
                <a:gdLst/>
                <a:ahLst/>
                <a:cxnLst>
                  <a:cxn ang="0">
                    <a:pos x="1974" y="936"/>
                  </a:cxn>
                  <a:cxn ang="0">
                    <a:pos x="1956" y="788"/>
                  </a:cxn>
                  <a:cxn ang="0">
                    <a:pos x="1916" y="648"/>
                  </a:cxn>
                  <a:cxn ang="0">
                    <a:pos x="1856" y="516"/>
                  </a:cxn>
                  <a:cxn ang="0">
                    <a:pos x="1780" y="396"/>
                  </a:cxn>
                  <a:cxn ang="0">
                    <a:pos x="1686" y="288"/>
                  </a:cxn>
                  <a:cxn ang="0">
                    <a:pos x="1580" y="196"/>
                  </a:cxn>
                  <a:cxn ang="0">
                    <a:pos x="1460" y="118"/>
                  </a:cxn>
                  <a:cxn ang="0">
                    <a:pos x="1328" y="60"/>
                  </a:cxn>
                  <a:cxn ang="0">
                    <a:pos x="1188" y="20"/>
                  </a:cxn>
                  <a:cxn ang="0">
                    <a:pos x="1040" y="0"/>
                  </a:cxn>
                  <a:cxn ang="0">
                    <a:pos x="938" y="0"/>
                  </a:cxn>
                  <a:cxn ang="0">
                    <a:pos x="790" y="20"/>
                  </a:cxn>
                  <a:cxn ang="0">
                    <a:pos x="648" y="60"/>
                  </a:cxn>
                  <a:cxn ang="0">
                    <a:pos x="518" y="118"/>
                  </a:cxn>
                  <a:cxn ang="0">
                    <a:pos x="398" y="196"/>
                  </a:cxn>
                  <a:cxn ang="0">
                    <a:pos x="290" y="288"/>
                  </a:cxn>
                  <a:cxn ang="0">
                    <a:pos x="198" y="396"/>
                  </a:cxn>
                  <a:cxn ang="0">
                    <a:pos x="120" y="516"/>
                  </a:cxn>
                  <a:cxn ang="0">
                    <a:pos x="60" y="648"/>
                  </a:cxn>
                  <a:cxn ang="0">
                    <a:pos x="20" y="788"/>
                  </a:cxn>
                  <a:cxn ang="0">
                    <a:pos x="2" y="936"/>
                  </a:cxn>
                  <a:cxn ang="0">
                    <a:pos x="2" y="1026"/>
                  </a:cxn>
                  <a:cxn ang="0">
                    <a:pos x="14" y="1144"/>
                  </a:cxn>
                  <a:cxn ang="0">
                    <a:pos x="38" y="1256"/>
                  </a:cxn>
                  <a:cxn ang="0">
                    <a:pos x="76" y="1364"/>
                  </a:cxn>
                  <a:cxn ang="0">
                    <a:pos x="124" y="1464"/>
                  </a:cxn>
                  <a:cxn ang="0">
                    <a:pos x="184" y="1558"/>
                  </a:cxn>
                  <a:cxn ang="0">
                    <a:pos x="194" y="1578"/>
                  </a:cxn>
                  <a:cxn ang="0">
                    <a:pos x="270" y="1696"/>
                  </a:cxn>
                  <a:cxn ang="0">
                    <a:pos x="366" y="1874"/>
                  </a:cxn>
                  <a:cxn ang="0">
                    <a:pos x="390" y="1938"/>
                  </a:cxn>
                  <a:cxn ang="0">
                    <a:pos x="426" y="2070"/>
                  </a:cxn>
                  <a:cxn ang="0">
                    <a:pos x="458" y="2202"/>
                  </a:cxn>
                  <a:cxn ang="0">
                    <a:pos x="492" y="2282"/>
                  </a:cxn>
                  <a:cxn ang="0">
                    <a:pos x="534" y="2326"/>
                  </a:cxn>
                  <a:cxn ang="0">
                    <a:pos x="568" y="2340"/>
                  </a:cxn>
                  <a:cxn ang="0">
                    <a:pos x="984" y="2342"/>
                  </a:cxn>
                  <a:cxn ang="0">
                    <a:pos x="1376" y="2342"/>
                  </a:cxn>
                  <a:cxn ang="0">
                    <a:pos x="1414" y="2336"/>
                  </a:cxn>
                  <a:cxn ang="0">
                    <a:pos x="1446" y="2320"/>
                  </a:cxn>
                  <a:cxn ang="0">
                    <a:pos x="1490" y="2258"/>
                  </a:cxn>
                  <a:cxn ang="0">
                    <a:pos x="1522" y="2170"/>
                  </a:cxn>
                  <a:cxn ang="0">
                    <a:pos x="1560" y="2002"/>
                  </a:cxn>
                  <a:cxn ang="0">
                    <a:pos x="1580" y="1938"/>
                  </a:cxn>
                  <a:cxn ang="0">
                    <a:pos x="1648" y="1788"/>
                  </a:cxn>
                  <a:cxn ang="0">
                    <a:pos x="1762" y="1600"/>
                  </a:cxn>
                  <a:cxn ang="0">
                    <a:pos x="1810" y="1534"/>
                  </a:cxn>
                  <a:cxn ang="0">
                    <a:pos x="1870" y="1430"/>
                  </a:cxn>
                  <a:cxn ang="0">
                    <a:pos x="1920" y="1318"/>
                  </a:cxn>
                  <a:cxn ang="0">
                    <a:pos x="1954" y="1198"/>
                  </a:cxn>
                  <a:cxn ang="0">
                    <a:pos x="1972" y="1072"/>
                  </a:cxn>
                  <a:cxn ang="0">
                    <a:pos x="1976" y="986"/>
                  </a:cxn>
                </a:cxnLst>
                <a:rect l="0" t="0" r="r" b="b"/>
                <a:pathLst>
                  <a:path w="1976" h="2342">
                    <a:moveTo>
                      <a:pt x="1976" y="986"/>
                    </a:moveTo>
                    <a:lnTo>
                      <a:pt x="1976" y="986"/>
                    </a:lnTo>
                    <a:lnTo>
                      <a:pt x="1974" y="936"/>
                    </a:lnTo>
                    <a:lnTo>
                      <a:pt x="1972" y="886"/>
                    </a:lnTo>
                    <a:lnTo>
                      <a:pt x="1964" y="836"/>
                    </a:lnTo>
                    <a:lnTo>
                      <a:pt x="1956" y="788"/>
                    </a:lnTo>
                    <a:lnTo>
                      <a:pt x="1946" y="740"/>
                    </a:lnTo>
                    <a:lnTo>
                      <a:pt x="1932" y="694"/>
                    </a:lnTo>
                    <a:lnTo>
                      <a:pt x="1916" y="648"/>
                    </a:lnTo>
                    <a:lnTo>
                      <a:pt x="1898" y="602"/>
                    </a:lnTo>
                    <a:lnTo>
                      <a:pt x="1878" y="558"/>
                    </a:lnTo>
                    <a:lnTo>
                      <a:pt x="1856" y="516"/>
                    </a:lnTo>
                    <a:lnTo>
                      <a:pt x="1834" y="474"/>
                    </a:lnTo>
                    <a:lnTo>
                      <a:pt x="1808" y="434"/>
                    </a:lnTo>
                    <a:lnTo>
                      <a:pt x="1780" y="396"/>
                    </a:lnTo>
                    <a:lnTo>
                      <a:pt x="1750" y="358"/>
                    </a:lnTo>
                    <a:lnTo>
                      <a:pt x="1720" y="322"/>
                    </a:lnTo>
                    <a:lnTo>
                      <a:pt x="1686" y="288"/>
                    </a:lnTo>
                    <a:lnTo>
                      <a:pt x="1652" y="256"/>
                    </a:lnTo>
                    <a:lnTo>
                      <a:pt x="1616" y="224"/>
                    </a:lnTo>
                    <a:lnTo>
                      <a:pt x="1580" y="196"/>
                    </a:lnTo>
                    <a:lnTo>
                      <a:pt x="1540" y="168"/>
                    </a:lnTo>
                    <a:lnTo>
                      <a:pt x="1500" y="142"/>
                    </a:lnTo>
                    <a:lnTo>
                      <a:pt x="1460" y="118"/>
                    </a:lnTo>
                    <a:lnTo>
                      <a:pt x="1416" y="96"/>
                    </a:lnTo>
                    <a:lnTo>
                      <a:pt x="1372" y="76"/>
                    </a:lnTo>
                    <a:lnTo>
                      <a:pt x="1328" y="60"/>
                    </a:lnTo>
                    <a:lnTo>
                      <a:pt x="1282" y="44"/>
                    </a:lnTo>
                    <a:lnTo>
                      <a:pt x="1236" y="30"/>
                    </a:lnTo>
                    <a:lnTo>
                      <a:pt x="1188" y="20"/>
                    </a:lnTo>
                    <a:lnTo>
                      <a:pt x="1138" y="10"/>
                    </a:lnTo>
                    <a:lnTo>
                      <a:pt x="1090" y="4"/>
                    </a:lnTo>
                    <a:lnTo>
                      <a:pt x="1040" y="0"/>
                    </a:lnTo>
                    <a:lnTo>
                      <a:pt x="988" y="0"/>
                    </a:lnTo>
                    <a:lnTo>
                      <a:pt x="988" y="0"/>
                    </a:lnTo>
                    <a:lnTo>
                      <a:pt x="938" y="0"/>
                    </a:lnTo>
                    <a:lnTo>
                      <a:pt x="888" y="4"/>
                    </a:lnTo>
                    <a:lnTo>
                      <a:pt x="838" y="10"/>
                    </a:lnTo>
                    <a:lnTo>
                      <a:pt x="790" y="20"/>
                    </a:lnTo>
                    <a:lnTo>
                      <a:pt x="742" y="30"/>
                    </a:lnTo>
                    <a:lnTo>
                      <a:pt x="694" y="44"/>
                    </a:lnTo>
                    <a:lnTo>
                      <a:pt x="648" y="60"/>
                    </a:lnTo>
                    <a:lnTo>
                      <a:pt x="604" y="76"/>
                    </a:lnTo>
                    <a:lnTo>
                      <a:pt x="560" y="96"/>
                    </a:lnTo>
                    <a:lnTo>
                      <a:pt x="518" y="118"/>
                    </a:lnTo>
                    <a:lnTo>
                      <a:pt x="476" y="142"/>
                    </a:lnTo>
                    <a:lnTo>
                      <a:pt x="436" y="168"/>
                    </a:lnTo>
                    <a:lnTo>
                      <a:pt x="398" y="196"/>
                    </a:lnTo>
                    <a:lnTo>
                      <a:pt x="360" y="224"/>
                    </a:lnTo>
                    <a:lnTo>
                      <a:pt x="324" y="256"/>
                    </a:lnTo>
                    <a:lnTo>
                      <a:pt x="290" y="288"/>
                    </a:lnTo>
                    <a:lnTo>
                      <a:pt x="258" y="322"/>
                    </a:lnTo>
                    <a:lnTo>
                      <a:pt x="226" y="358"/>
                    </a:lnTo>
                    <a:lnTo>
                      <a:pt x="198" y="396"/>
                    </a:lnTo>
                    <a:lnTo>
                      <a:pt x="170" y="434"/>
                    </a:lnTo>
                    <a:lnTo>
                      <a:pt x="144" y="474"/>
                    </a:lnTo>
                    <a:lnTo>
                      <a:pt x="120" y="516"/>
                    </a:lnTo>
                    <a:lnTo>
                      <a:pt x="98" y="558"/>
                    </a:lnTo>
                    <a:lnTo>
                      <a:pt x="78" y="602"/>
                    </a:lnTo>
                    <a:lnTo>
                      <a:pt x="60" y="648"/>
                    </a:lnTo>
                    <a:lnTo>
                      <a:pt x="46" y="694"/>
                    </a:lnTo>
                    <a:lnTo>
                      <a:pt x="32" y="740"/>
                    </a:lnTo>
                    <a:lnTo>
                      <a:pt x="20" y="788"/>
                    </a:lnTo>
                    <a:lnTo>
                      <a:pt x="12" y="836"/>
                    </a:lnTo>
                    <a:lnTo>
                      <a:pt x="6" y="886"/>
                    </a:lnTo>
                    <a:lnTo>
                      <a:pt x="2" y="936"/>
                    </a:lnTo>
                    <a:lnTo>
                      <a:pt x="0" y="986"/>
                    </a:lnTo>
                    <a:lnTo>
                      <a:pt x="0" y="986"/>
                    </a:lnTo>
                    <a:lnTo>
                      <a:pt x="2" y="1026"/>
                    </a:lnTo>
                    <a:lnTo>
                      <a:pt x="4" y="1066"/>
                    </a:lnTo>
                    <a:lnTo>
                      <a:pt x="8" y="1104"/>
                    </a:lnTo>
                    <a:lnTo>
                      <a:pt x="14" y="1144"/>
                    </a:lnTo>
                    <a:lnTo>
                      <a:pt x="20" y="1182"/>
                    </a:lnTo>
                    <a:lnTo>
                      <a:pt x="28" y="1220"/>
                    </a:lnTo>
                    <a:lnTo>
                      <a:pt x="38" y="1256"/>
                    </a:lnTo>
                    <a:lnTo>
                      <a:pt x="50" y="1292"/>
                    </a:lnTo>
                    <a:lnTo>
                      <a:pt x="62" y="1328"/>
                    </a:lnTo>
                    <a:lnTo>
                      <a:pt x="76" y="1364"/>
                    </a:lnTo>
                    <a:lnTo>
                      <a:pt x="90" y="1398"/>
                    </a:lnTo>
                    <a:lnTo>
                      <a:pt x="106" y="1432"/>
                    </a:lnTo>
                    <a:lnTo>
                      <a:pt x="124" y="1464"/>
                    </a:lnTo>
                    <a:lnTo>
                      <a:pt x="142" y="1496"/>
                    </a:lnTo>
                    <a:lnTo>
                      <a:pt x="162" y="1528"/>
                    </a:lnTo>
                    <a:lnTo>
                      <a:pt x="184" y="1558"/>
                    </a:lnTo>
                    <a:lnTo>
                      <a:pt x="184" y="1558"/>
                    </a:lnTo>
                    <a:lnTo>
                      <a:pt x="194" y="1578"/>
                    </a:lnTo>
                    <a:lnTo>
                      <a:pt x="194" y="1578"/>
                    </a:lnTo>
                    <a:lnTo>
                      <a:pt x="216" y="1610"/>
                    </a:lnTo>
                    <a:lnTo>
                      <a:pt x="240" y="1648"/>
                    </a:lnTo>
                    <a:lnTo>
                      <a:pt x="270" y="1696"/>
                    </a:lnTo>
                    <a:lnTo>
                      <a:pt x="302" y="1750"/>
                    </a:lnTo>
                    <a:lnTo>
                      <a:pt x="336" y="1812"/>
                    </a:lnTo>
                    <a:lnTo>
                      <a:pt x="366" y="1874"/>
                    </a:lnTo>
                    <a:lnTo>
                      <a:pt x="378" y="1906"/>
                    </a:lnTo>
                    <a:lnTo>
                      <a:pt x="390" y="1938"/>
                    </a:lnTo>
                    <a:lnTo>
                      <a:pt x="390" y="1938"/>
                    </a:lnTo>
                    <a:lnTo>
                      <a:pt x="400" y="1968"/>
                    </a:lnTo>
                    <a:lnTo>
                      <a:pt x="410" y="2002"/>
                    </a:lnTo>
                    <a:lnTo>
                      <a:pt x="426" y="2070"/>
                    </a:lnTo>
                    <a:lnTo>
                      <a:pt x="442" y="2138"/>
                    </a:lnTo>
                    <a:lnTo>
                      <a:pt x="450" y="2170"/>
                    </a:lnTo>
                    <a:lnTo>
                      <a:pt x="458" y="2202"/>
                    </a:lnTo>
                    <a:lnTo>
                      <a:pt x="468" y="2232"/>
                    </a:lnTo>
                    <a:lnTo>
                      <a:pt x="480" y="2258"/>
                    </a:lnTo>
                    <a:lnTo>
                      <a:pt x="492" y="2282"/>
                    </a:lnTo>
                    <a:lnTo>
                      <a:pt x="508" y="2302"/>
                    </a:lnTo>
                    <a:lnTo>
                      <a:pt x="526" y="2320"/>
                    </a:lnTo>
                    <a:lnTo>
                      <a:pt x="534" y="2326"/>
                    </a:lnTo>
                    <a:lnTo>
                      <a:pt x="546" y="2332"/>
                    </a:lnTo>
                    <a:lnTo>
                      <a:pt x="556" y="2336"/>
                    </a:lnTo>
                    <a:lnTo>
                      <a:pt x="568" y="2340"/>
                    </a:lnTo>
                    <a:lnTo>
                      <a:pt x="580" y="2342"/>
                    </a:lnTo>
                    <a:lnTo>
                      <a:pt x="594" y="2342"/>
                    </a:lnTo>
                    <a:lnTo>
                      <a:pt x="984" y="2342"/>
                    </a:lnTo>
                    <a:lnTo>
                      <a:pt x="988" y="2342"/>
                    </a:lnTo>
                    <a:lnTo>
                      <a:pt x="1376" y="2342"/>
                    </a:lnTo>
                    <a:lnTo>
                      <a:pt x="1376" y="2342"/>
                    </a:lnTo>
                    <a:lnTo>
                      <a:pt x="1390" y="2342"/>
                    </a:lnTo>
                    <a:lnTo>
                      <a:pt x="1402" y="2340"/>
                    </a:lnTo>
                    <a:lnTo>
                      <a:pt x="1414" y="2336"/>
                    </a:lnTo>
                    <a:lnTo>
                      <a:pt x="1426" y="2332"/>
                    </a:lnTo>
                    <a:lnTo>
                      <a:pt x="1436" y="2326"/>
                    </a:lnTo>
                    <a:lnTo>
                      <a:pt x="1446" y="2320"/>
                    </a:lnTo>
                    <a:lnTo>
                      <a:pt x="1462" y="2302"/>
                    </a:lnTo>
                    <a:lnTo>
                      <a:pt x="1478" y="2282"/>
                    </a:lnTo>
                    <a:lnTo>
                      <a:pt x="1490" y="2258"/>
                    </a:lnTo>
                    <a:lnTo>
                      <a:pt x="1502" y="2232"/>
                    </a:lnTo>
                    <a:lnTo>
                      <a:pt x="1512" y="2202"/>
                    </a:lnTo>
                    <a:lnTo>
                      <a:pt x="1522" y="2170"/>
                    </a:lnTo>
                    <a:lnTo>
                      <a:pt x="1530" y="2138"/>
                    </a:lnTo>
                    <a:lnTo>
                      <a:pt x="1544" y="2070"/>
                    </a:lnTo>
                    <a:lnTo>
                      <a:pt x="1560" y="2002"/>
                    </a:lnTo>
                    <a:lnTo>
                      <a:pt x="1570" y="1968"/>
                    </a:lnTo>
                    <a:lnTo>
                      <a:pt x="1580" y="1938"/>
                    </a:lnTo>
                    <a:lnTo>
                      <a:pt x="1580" y="1938"/>
                    </a:lnTo>
                    <a:lnTo>
                      <a:pt x="1600" y="1888"/>
                    </a:lnTo>
                    <a:lnTo>
                      <a:pt x="1622" y="1838"/>
                    </a:lnTo>
                    <a:lnTo>
                      <a:pt x="1648" y="1788"/>
                    </a:lnTo>
                    <a:lnTo>
                      <a:pt x="1674" y="1742"/>
                    </a:lnTo>
                    <a:lnTo>
                      <a:pt x="1724" y="1658"/>
                    </a:lnTo>
                    <a:lnTo>
                      <a:pt x="1762" y="1600"/>
                    </a:lnTo>
                    <a:lnTo>
                      <a:pt x="1762" y="1600"/>
                    </a:lnTo>
                    <a:lnTo>
                      <a:pt x="1786" y="1568"/>
                    </a:lnTo>
                    <a:lnTo>
                      <a:pt x="1810" y="1534"/>
                    </a:lnTo>
                    <a:lnTo>
                      <a:pt x="1832" y="1500"/>
                    </a:lnTo>
                    <a:lnTo>
                      <a:pt x="1852" y="1466"/>
                    </a:lnTo>
                    <a:lnTo>
                      <a:pt x="1870" y="1430"/>
                    </a:lnTo>
                    <a:lnTo>
                      <a:pt x="1888" y="1392"/>
                    </a:lnTo>
                    <a:lnTo>
                      <a:pt x="1904" y="1356"/>
                    </a:lnTo>
                    <a:lnTo>
                      <a:pt x="1920" y="1318"/>
                    </a:lnTo>
                    <a:lnTo>
                      <a:pt x="1932" y="1278"/>
                    </a:lnTo>
                    <a:lnTo>
                      <a:pt x="1944" y="1238"/>
                    </a:lnTo>
                    <a:lnTo>
                      <a:pt x="1954" y="1198"/>
                    </a:lnTo>
                    <a:lnTo>
                      <a:pt x="1962" y="1156"/>
                    </a:lnTo>
                    <a:lnTo>
                      <a:pt x="1968" y="1116"/>
                    </a:lnTo>
                    <a:lnTo>
                      <a:pt x="1972" y="1072"/>
                    </a:lnTo>
                    <a:lnTo>
                      <a:pt x="1976" y="1030"/>
                    </a:lnTo>
                    <a:lnTo>
                      <a:pt x="1976" y="986"/>
                    </a:lnTo>
                    <a:lnTo>
                      <a:pt x="1976" y="986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 sz="1800"/>
              </a:p>
            </p:txBody>
          </p:sp>
        </p:grpSp>
        <p:cxnSp>
          <p:nvCxnSpPr>
            <p:cNvPr id="24" name="직선 연결선 23"/>
            <p:cNvCxnSpPr>
              <a:stCxn id="51" idx="10"/>
            </p:cNvCxnSpPr>
            <p:nvPr/>
          </p:nvCxnSpPr>
          <p:spPr>
            <a:xfrm flipH="1" flipV="1">
              <a:off x="7026829" y="1311975"/>
              <a:ext cx="175598" cy="494016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flipV="1">
              <a:off x="7021782" y="852262"/>
              <a:ext cx="82866" cy="419314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 flipV="1">
              <a:off x="7106708" y="548089"/>
              <a:ext cx="740100" cy="304922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>
              <a:endCxn id="67" idx="19"/>
            </p:cNvCxnSpPr>
            <p:nvPr/>
          </p:nvCxnSpPr>
          <p:spPr>
            <a:xfrm>
              <a:off x="7846808" y="543098"/>
              <a:ext cx="591703" cy="395883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8517301" y="1044036"/>
              <a:ext cx="75890" cy="537887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>
              <a:endCxn id="55" idx="3"/>
            </p:cNvCxnSpPr>
            <p:nvPr/>
          </p:nvCxnSpPr>
          <p:spPr>
            <a:xfrm flipH="1">
              <a:off x="8264026" y="1581923"/>
              <a:ext cx="322401" cy="474869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그룹 29"/>
            <p:cNvGrpSpPr/>
            <p:nvPr/>
          </p:nvGrpSpPr>
          <p:grpSpPr>
            <a:xfrm>
              <a:off x="8466848" y="1459785"/>
              <a:ext cx="243434" cy="244277"/>
              <a:chOff x="5836073" y="1807428"/>
              <a:chExt cx="348901" cy="350110"/>
            </a:xfrm>
          </p:grpSpPr>
          <p:sp>
            <p:nvSpPr>
              <p:cNvPr id="70" name="Oval 67"/>
              <p:cNvSpPr>
                <a:spLocks noChangeArrowheads="1"/>
              </p:cNvSpPr>
              <p:nvPr/>
            </p:nvSpPr>
            <p:spPr bwMode="auto">
              <a:xfrm>
                <a:off x="5836073" y="1807428"/>
                <a:ext cx="348901" cy="35011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71" name="Freeform 52"/>
              <p:cNvSpPr>
                <a:spLocks noEditPoints="1"/>
              </p:cNvSpPr>
              <p:nvPr/>
            </p:nvSpPr>
            <p:spPr bwMode="auto">
              <a:xfrm>
                <a:off x="5916945" y="1888905"/>
                <a:ext cx="187156" cy="187156"/>
              </a:xfrm>
              <a:custGeom>
                <a:avLst/>
                <a:gdLst/>
                <a:ahLst/>
                <a:cxnLst>
                  <a:cxn ang="0">
                    <a:pos x="224" y="12"/>
                  </a:cxn>
                  <a:cxn ang="0">
                    <a:pos x="188" y="0"/>
                  </a:cxn>
                  <a:cxn ang="0">
                    <a:pos x="168" y="4"/>
                  </a:cxn>
                  <a:cxn ang="0">
                    <a:pos x="112" y="54"/>
                  </a:cxn>
                  <a:cxn ang="0">
                    <a:pos x="110" y="54"/>
                  </a:cxn>
                  <a:cxn ang="0">
                    <a:pos x="28" y="138"/>
                  </a:cxn>
                  <a:cxn ang="0">
                    <a:pos x="20" y="152"/>
                  </a:cxn>
                  <a:cxn ang="0">
                    <a:pos x="0" y="228"/>
                  </a:cxn>
                  <a:cxn ang="0">
                    <a:pos x="8" y="248"/>
                  </a:cxn>
                  <a:cxn ang="0">
                    <a:pos x="28" y="256"/>
                  </a:cxn>
                  <a:cxn ang="0">
                    <a:pos x="106" y="236"/>
                  </a:cxn>
                  <a:cxn ang="0">
                    <a:pos x="240" y="106"/>
                  </a:cxn>
                  <a:cxn ang="0">
                    <a:pos x="252" y="86"/>
                  </a:cxn>
                  <a:cxn ang="0">
                    <a:pos x="254" y="52"/>
                  </a:cxn>
                  <a:cxn ang="0">
                    <a:pos x="236" y="20"/>
                  </a:cxn>
                  <a:cxn ang="0">
                    <a:pos x="126" y="180"/>
                  </a:cxn>
                  <a:cxn ang="0">
                    <a:pos x="198" y="94"/>
                  </a:cxn>
                  <a:cxn ang="0">
                    <a:pos x="196" y="126"/>
                  </a:cxn>
                  <a:cxn ang="0">
                    <a:pos x="190" y="134"/>
                  </a:cxn>
                  <a:cxn ang="0">
                    <a:pos x="128" y="196"/>
                  </a:cxn>
                  <a:cxn ang="0">
                    <a:pos x="118" y="162"/>
                  </a:cxn>
                  <a:cxn ang="0">
                    <a:pos x="100" y="142"/>
                  </a:cxn>
                  <a:cxn ang="0">
                    <a:pos x="168" y="60"/>
                  </a:cxn>
                  <a:cxn ang="0">
                    <a:pos x="184" y="72"/>
                  </a:cxn>
                  <a:cxn ang="0">
                    <a:pos x="118" y="162"/>
                  </a:cxn>
                  <a:cxn ang="0">
                    <a:pos x="72" y="130"/>
                  </a:cxn>
                  <a:cxn ang="0">
                    <a:pos x="122" y="66"/>
                  </a:cxn>
                  <a:cxn ang="0">
                    <a:pos x="150" y="56"/>
                  </a:cxn>
                  <a:cxn ang="0">
                    <a:pos x="34" y="238"/>
                  </a:cxn>
                  <a:cxn ang="0">
                    <a:pos x="28" y="240"/>
                  </a:cxn>
                  <a:cxn ang="0">
                    <a:pos x="16" y="232"/>
                  </a:cxn>
                  <a:cxn ang="0">
                    <a:pos x="16" y="224"/>
                  </a:cxn>
                  <a:cxn ang="0">
                    <a:pos x="32" y="194"/>
                  </a:cxn>
                  <a:cxn ang="0">
                    <a:pos x="52" y="204"/>
                  </a:cxn>
                  <a:cxn ang="0">
                    <a:pos x="60" y="218"/>
                  </a:cxn>
                  <a:cxn ang="0">
                    <a:pos x="34" y="238"/>
                  </a:cxn>
                  <a:cxn ang="0">
                    <a:pos x="70" y="222"/>
                  </a:cxn>
                  <a:cxn ang="0">
                    <a:pos x="58" y="198"/>
                  </a:cxn>
                  <a:cxn ang="0">
                    <a:pos x="44" y="188"/>
                  </a:cxn>
                  <a:cxn ang="0">
                    <a:pos x="36" y="156"/>
                  </a:cxn>
                  <a:cxn ang="0">
                    <a:pos x="38" y="150"/>
                  </a:cxn>
                  <a:cxn ang="0">
                    <a:pos x="60" y="144"/>
                  </a:cxn>
                  <a:cxn ang="0">
                    <a:pos x="82" y="150"/>
                  </a:cxn>
                  <a:cxn ang="0">
                    <a:pos x="96" y="160"/>
                  </a:cxn>
                  <a:cxn ang="0">
                    <a:pos x="110" y="182"/>
                  </a:cxn>
                  <a:cxn ang="0">
                    <a:pos x="110" y="206"/>
                  </a:cxn>
                  <a:cxn ang="0">
                    <a:pos x="104" y="220"/>
                  </a:cxn>
                  <a:cxn ang="0">
                    <a:pos x="230" y="94"/>
                  </a:cxn>
                  <a:cxn ang="0">
                    <a:pos x="216" y="102"/>
                  </a:cxn>
                  <a:cxn ang="0">
                    <a:pos x="210" y="80"/>
                  </a:cxn>
                  <a:cxn ang="0">
                    <a:pos x="196" y="60"/>
                  </a:cxn>
                  <a:cxn ang="0">
                    <a:pos x="162" y="42"/>
                  </a:cxn>
                  <a:cxn ang="0">
                    <a:pos x="162" y="26"/>
                  </a:cxn>
                  <a:cxn ang="0">
                    <a:pos x="180" y="16"/>
                  </a:cxn>
                  <a:cxn ang="0">
                    <a:pos x="198" y="18"/>
                  </a:cxn>
                  <a:cxn ang="0">
                    <a:pos x="224" y="32"/>
                  </a:cxn>
                  <a:cxn ang="0">
                    <a:pos x="236" y="48"/>
                  </a:cxn>
                  <a:cxn ang="0">
                    <a:pos x="240" y="66"/>
                  </a:cxn>
                  <a:cxn ang="0">
                    <a:pos x="234" y="88"/>
                  </a:cxn>
                </a:cxnLst>
                <a:rect l="0" t="0" r="r" b="b"/>
                <a:pathLst>
                  <a:path w="256" h="256">
                    <a:moveTo>
                      <a:pt x="236" y="20"/>
                    </a:moveTo>
                    <a:lnTo>
                      <a:pt x="236" y="20"/>
                    </a:lnTo>
                    <a:lnTo>
                      <a:pt x="224" y="12"/>
                    </a:lnTo>
                    <a:lnTo>
                      <a:pt x="212" y="6"/>
                    </a:lnTo>
                    <a:lnTo>
                      <a:pt x="200" y="2"/>
                    </a:lnTo>
                    <a:lnTo>
                      <a:pt x="188" y="0"/>
                    </a:lnTo>
                    <a:lnTo>
                      <a:pt x="188" y="0"/>
                    </a:lnTo>
                    <a:lnTo>
                      <a:pt x="178" y="0"/>
                    </a:lnTo>
                    <a:lnTo>
                      <a:pt x="168" y="4"/>
                    </a:lnTo>
                    <a:lnTo>
                      <a:pt x="158" y="8"/>
                    </a:lnTo>
                    <a:lnTo>
                      <a:pt x="150" y="16"/>
                    </a:lnTo>
                    <a:lnTo>
                      <a:pt x="112" y="54"/>
                    </a:lnTo>
                    <a:lnTo>
                      <a:pt x="112" y="54"/>
                    </a:lnTo>
                    <a:lnTo>
                      <a:pt x="110" y="54"/>
                    </a:lnTo>
                    <a:lnTo>
                      <a:pt x="110" y="54"/>
                    </a:lnTo>
                    <a:lnTo>
                      <a:pt x="110" y="54"/>
                    </a:lnTo>
                    <a:lnTo>
                      <a:pt x="110" y="54"/>
                    </a:lnTo>
                    <a:lnTo>
                      <a:pt x="28" y="138"/>
                    </a:lnTo>
                    <a:lnTo>
                      <a:pt x="28" y="138"/>
                    </a:lnTo>
                    <a:lnTo>
                      <a:pt x="24" y="144"/>
                    </a:lnTo>
                    <a:lnTo>
                      <a:pt x="20" y="152"/>
                    </a:lnTo>
                    <a:lnTo>
                      <a:pt x="2" y="220"/>
                    </a:lnTo>
                    <a:lnTo>
                      <a:pt x="2" y="220"/>
                    </a:lnTo>
                    <a:lnTo>
                      <a:pt x="0" y="228"/>
                    </a:lnTo>
                    <a:lnTo>
                      <a:pt x="0" y="228"/>
                    </a:lnTo>
                    <a:lnTo>
                      <a:pt x="2" y="238"/>
                    </a:lnTo>
                    <a:lnTo>
                      <a:pt x="8" y="248"/>
                    </a:lnTo>
                    <a:lnTo>
                      <a:pt x="18" y="254"/>
                    </a:lnTo>
                    <a:lnTo>
                      <a:pt x="28" y="256"/>
                    </a:lnTo>
                    <a:lnTo>
                      <a:pt x="28" y="256"/>
                    </a:lnTo>
                    <a:lnTo>
                      <a:pt x="38" y="254"/>
                    </a:lnTo>
                    <a:lnTo>
                      <a:pt x="106" y="236"/>
                    </a:lnTo>
                    <a:lnTo>
                      <a:pt x="106" y="236"/>
                    </a:lnTo>
                    <a:lnTo>
                      <a:pt x="112" y="234"/>
                    </a:lnTo>
                    <a:lnTo>
                      <a:pt x="118" y="228"/>
                    </a:lnTo>
                    <a:lnTo>
                      <a:pt x="240" y="106"/>
                    </a:lnTo>
                    <a:lnTo>
                      <a:pt x="240" y="106"/>
                    </a:lnTo>
                    <a:lnTo>
                      <a:pt x="248" y="96"/>
                    </a:lnTo>
                    <a:lnTo>
                      <a:pt x="252" y="86"/>
                    </a:lnTo>
                    <a:lnTo>
                      <a:pt x="256" y="76"/>
                    </a:lnTo>
                    <a:lnTo>
                      <a:pt x="256" y="64"/>
                    </a:lnTo>
                    <a:lnTo>
                      <a:pt x="254" y="52"/>
                    </a:lnTo>
                    <a:lnTo>
                      <a:pt x="250" y="42"/>
                    </a:lnTo>
                    <a:lnTo>
                      <a:pt x="244" y="30"/>
                    </a:lnTo>
                    <a:lnTo>
                      <a:pt x="236" y="20"/>
                    </a:lnTo>
                    <a:close/>
                    <a:moveTo>
                      <a:pt x="128" y="190"/>
                    </a:moveTo>
                    <a:lnTo>
                      <a:pt x="128" y="190"/>
                    </a:lnTo>
                    <a:lnTo>
                      <a:pt x="126" y="180"/>
                    </a:lnTo>
                    <a:lnTo>
                      <a:pt x="122" y="170"/>
                    </a:lnTo>
                    <a:lnTo>
                      <a:pt x="198" y="94"/>
                    </a:lnTo>
                    <a:lnTo>
                      <a:pt x="198" y="94"/>
                    </a:lnTo>
                    <a:lnTo>
                      <a:pt x="200" y="104"/>
                    </a:lnTo>
                    <a:lnTo>
                      <a:pt x="200" y="116"/>
                    </a:lnTo>
                    <a:lnTo>
                      <a:pt x="196" y="126"/>
                    </a:lnTo>
                    <a:lnTo>
                      <a:pt x="190" y="134"/>
                    </a:lnTo>
                    <a:lnTo>
                      <a:pt x="190" y="134"/>
                    </a:lnTo>
                    <a:lnTo>
                      <a:pt x="190" y="134"/>
                    </a:lnTo>
                    <a:lnTo>
                      <a:pt x="190" y="134"/>
                    </a:lnTo>
                    <a:lnTo>
                      <a:pt x="128" y="196"/>
                    </a:lnTo>
                    <a:lnTo>
                      <a:pt x="128" y="196"/>
                    </a:lnTo>
                    <a:lnTo>
                      <a:pt x="128" y="190"/>
                    </a:lnTo>
                    <a:close/>
                    <a:moveTo>
                      <a:pt x="118" y="162"/>
                    </a:moveTo>
                    <a:lnTo>
                      <a:pt x="118" y="162"/>
                    </a:lnTo>
                    <a:lnTo>
                      <a:pt x="108" y="148"/>
                    </a:lnTo>
                    <a:lnTo>
                      <a:pt x="108" y="148"/>
                    </a:lnTo>
                    <a:lnTo>
                      <a:pt x="100" y="142"/>
                    </a:lnTo>
                    <a:lnTo>
                      <a:pt x="92" y="136"/>
                    </a:lnTo>
                    <a:lnTo>
                      <a:pt x="168" y="60"/>
                    </a:lnTo>
                    <a:lnTo>
                      <a:pt x="168" y="60"/>
                    </a:lnTo>
                    <a:lnTo>
                      <a:pt x="176" y="64"/>
                    </a:lnTo>
                    <a:lnTo>
                      <a:pt x="184" y="72"/>
                    </a:lnTo>
                    <a:lnTo>
                      <a:pt x="184" y="72"/>
                    </a:lnTo>
                    <a:lnTo>
                      <a:pt x="190" y="78"/>
                    </a:lnTo>
                    <a:lnTo>
                      <a:pt x="194" y="86"/>
                    </a:lnTo>
                    <a:lnTo>
                      <a:pt x="118" y="162"/>
                    </a:lnTo>
                    <a:close/>
                    <a:moveTo>
                      <a:pt x="84" y="132"/>
                    </a:moveTo>
                    <a:lnTo>
                      <a:pt x="84" y="132"/>
                    </a:lnTo>
                    <a:lnTo>
                      <a:pt x="72" y="130"/>
                    </a:lnTo>
                    <a:lnTo>
                      <a:pt x="60" y="128"/>
                    </a:lnTo>
                    <a:lnTo>
                      <a:pt x="122" y="66"/>
                    </a:lnTo>
                    <a:lnTo>
                      <a:pt x="122" y="66"/>
                    </a:lnTo>
                    <a:lnTo>
                      <a:pt x="130" y="60"/>
                    </a:lnTo>
                    <a:lnTo>
                      <a:pt x="140" y="56"/>
                    </a:lnTo>
                    <a:lnTo>
                      <a:pt x="150" y="56"/>
                    </a:lnTo>
                    <a:lnTo>
                      <a:pt x="160" y="58"/>
                    </a:lnTo>
                    <a:lnTo>
                      <a:pt x="84" y="132"/>
                    </a:lnTo>
                    <a:close/>
                    <a:moveTo>
                      <a:pt x="34" y="238"/>
                    </a:moveTo>
                    <a:lnTo>
                      <a:pt x="34" y="238"/>
                    </a:lnTo>
                    <a:lnTo>
                      <a:pt x="28" y="240"/>
                    </a:lnTo>
                    <a:lnTo>
                      <a:pt x="28" y="240"/>
                    </a:lnTo>
                    <a:lnTo>
                      <a:pt x="24" y="240"/>
                    </a:lnTo>
                    <a:lnTo>
                      <a:pt x="20" y="236"/>
                    </a:lnTo>
                    <a:lnTo>
                      <a:pt x="16" y="232"/>
                    </a:lnTo>
                    <a:lnTo>
                      <a:pt x="16" y="228"/>
                    </a:lnTo>
                    <a:lnTo>
                      <a:pt x="16" y="228"/>
                    </a:lnTo>
                    <a:lnTo>
                      <a:pt x="16" y="224"/>
                    </a:lnTo>
                    <a:lnTo>
                      <a:pt x="26" y="192"/>
                    </a:lnTo>
                    <a:lnTo>
                      <a:pt x="26" y="192"/>
                    </a:lnTo>
                    <a:lnTo>
                      <a:pt x="32" y="194"/>
                    </a:lnTo>
                    <a:lnTo>
                      <a:pt x="40" y="196"/>
                    </a:lnTo>
                    <a:lnTo>
                      <a:pt x="46" y="200"/>
                    </a:lnTo>
                    <a:lnTo>
                      <a:pt x="52" y="204"/>
                    </a:lnTo>
                    <a:lnTo>
                      <a:pt x="52" y="204"/>
                    </a:lnTo>
                    <a:lnTo>
                      <a:pt x="58" y="210"/>
                    </a:lnTo>
                    <a:lnTo>
                      <a:pt x="60" y="218"/>
                    </a:lnTo>
                    <a:lnTo>
                      <a:pt x="62" y="224"/>
                    </a:lnTo>
                    <a:lnTo>
                      <a:pt x="64" y="232"/>
                    </a:lnTo>
                    <a:lnTo>
                      <a:pt x="34" y="238"/>
                    </a:lnTo>
                    <a:close/>
                    <a:moveTo>
                      <a:pt x="70" y="230"/>
                    </a:moveTo>
                    <a:lnTo>
                      <a:pt x="70" y="230"/>
                    </a:lnTo>
                    <a:lnTo>
                      <a:pt x="70" y="222"/>
                    </a:lnTo>
                    <a:lnTo>
                      <a:pt x="68" y="214"/>
                    </a:lnTo>
                    <a:lnTo>
                      <a:pt x="64" y="206"/>
                    </a:lnTo>
                    <a:lnTo>
                      <a:pt x="58" y="198"/>
                    </a:lnTo>
                    <a:lnTo>
                      <a:pt x="58" y="198"/>
                    </a:lnTo>
                    <a:lnTo>
                      <a:pt x="50" y="192"/>
                    </a:lnTo>
                    <a:lnTo>
                      <a:pt x="44" y="188"/>
                    </a:lnTo>
                    <a:lnTo>
                      <a:pt x="36" y="186"/>
                    </a:lnTo>
                    <a:lnTo>
                      <a:pt x="28" y="184"/>
                    </a:lnTo>
                    <a:lnTo>
                      <a:pt x="36" y="156"/>
                    </a:lnTo>
                    <a:lnTo>
                      <a:pt x="36" y="156"/>
                    </a:lnTo>
                    <a:lnTo>
                      <a:pt x="38" y="150"/>
                    </a:lnTo>
                    <a:lnTo>
                      <a:pt x="38" y="150"/>
                    </a:lnTo>
                    <a:lnTo>
                      <a:pt x="44" y="146"/>
                    </a:lnTo>
                    <a:lnTo>
                      <a:pt x="52" y="144"/>
                    </a:lnTo>
                    <a:lnTo>
                      <a:pt x="60" y="144"/>
                    </a:lnTo>
                    <a:lnTo>
                      <a:pt x="68" y="144"/>
                    </a:lnTo>
                    <a:lnTo>
                      <a:pt x="74" y="146"/>
                    </a:lnTo>
                    <a:lnTo>
                      <a:pt x="82" y="150"/>
                    </a:lnTo>
                    <a:lnTo>
                      <a:pt x="90" y="154"/>
                    </a:lnTo>
                    <a:lnTo>
                      <a:pt x="96" y="160"/>
                    </a:lnTo>
                    <a:lnTo>
                      <a:pt x="96" y="160"/>
                    </a:lnTo>
                    <a:lnTo>
                      <a:pt x="102" y="166"/>
                    </a:lnTo>
                    <a:lnTo>
                      <a:pt x="108" y="174"/>
                    </a:lnTo>
                    <a:lnTo>
                      <a:pt x="110" y="182"/>
                    </a:lnTo>
                    <a:lnTo>
                      <a:pt x="112" y="190"/>
                    </a:lnTo>
                    <a:lnTo>
                      <a:pt x="112" y="198"/>
                    </a:lnTo>
                    <a:lnTo>
                      <a:pt x="110" y="206"/>
                    </a:lnTo>
                    <a:lnTo>
                      <a:pt x="108" y="214"/>
                    </a:lnTo>
                    <a:lnTo>
                      <a:pt x="104" y="220"/>
                    </a:lnTo>
                    <a:lnTo>
                      <a:pt x="104" y="220"/>
                    </a:lnTo>
                    <a:lnTo>
                      <a:pt x="100" y="222"/>
                    </a:lnTo>
                    <a:lnTo>
                      <a:pt x="70" y="230"/>
                    </a:lnTo>
                    <a:close/>
                    <a:moveTo>
                      <a:pt x="230" y="94"/>
                    </a:moveTo>
                    <a:lnTo>
                      <a:pt x="216" y="108"/>
                    </a:lnTo>
                    <a:lnTo>
                      <a:pt x="216" y="108"/>
                    </a:lnTo>
                    <a:lnTo>
                      <a:pt x="216" y="102"/>
                    </a:lnTo>
                    <a:lnTo>
                      <a:pt x="216" y="102"/>
                    </a:lnTo>
                    <a:lnTo>
                      <a:pt x="214" y="90"/>
                    </a:lnTo>
                    <a:lnTo>
                      <a:pt x="210" y="80"/>
                    </a:lnTo>
                    <a:lnTo>
                      <a:pt x="204" y="70"/>
                    </a:lnTo>
                    <a:lnTo>
                      <a:pt x="196" y="60"/>
                    </a:lnTo>
                    <a:lnTo>
                      <a:pt x="196" y="60"/>
                    </a:lnTo>
                    <a:lnTo>
                      <a:pt x="186" y="52"/>
                    </a:lnTo>
                    <a:lnTo>
                      <a:pt x="174" y="46"/>
                    </a:lnTo>
                    <a:lnTo>
                      <a:pt x="162" y="42"/>
                    </a:lnTo>
                    <a:lnTo>
                      <a:pt x="148" y="40"/>
                    </a:lnTo>
                    <a:lnTo>
                      <a:pt x="162" y="26"/>
                    </a:lnTo>
                    <a:lnTo>
                      <a:pt x="162" y="26"/>
                    </a:lnTo>
                    <a:lnTo>
                      <a:pt x="168" y="22"/>
                    </a:lnTo>
                    <a:lnTo>
                      <a:pt x="174" y="18"/>
                    </a:lnTo>
                    <a:lnTo>
                      <a:pt x="180" y="16"/>
                    </a:lnTo>
                    <a:lnTo>
                      <a:pt x="188" y="16"/>
                    </a:lnTo>
                    <a:lnTo>
                      <a:pt x="188" y="16"/>
                    </a:lnTo>
                    <a:lnTo>
                      <a:pt x="198" y="18"/>
                    </a:lnTo>
                    <a:lnTo>
                      <a:pt x="206" y="20"/>
                    </a:lnTo>
                    <a:lnTo>
                      <a:pt x="216" y="26"/>
                    </a:lnTo>
                    <a:lnTo>
                      <a:pt x="224" y="32"/>
                    </a:lnTo>
                    <a:lnTo>
                      <a:pt x="224" y="32"/>
                    </a:lnTo>
                    <a:lnTo>
                      <a:pt x="230" y="40"/>
                    </a:lnTo>
                    <a:lnTo>
                      <a:pt x="236" y="48"/>
                    </a:lnTo>
                    <a:lnTo>
                      <a:pt x="238" y="56"/>
                    </a:lnTo>
                    <a:lnTo>
                      <a:pt x="240" y="66"/>
                    </a:lnTo>
                    <a:lnTo>
                      <a:pt x="240" y="66"/>
                    </a:lnTo>
                    <a:lnTo>
                      <a:pt x="240" y="74"/>
                    </a:lnTo>
                    <a:lnTo>
                      <a:pt x="238" y="82"/>
                    </a:lnTo>
                    <a:lnTo>
                      <a:pt x="234" y="88"/>
                    </a:lnTo>
                    <a:lnTo>
                      <a:pt x="230" y="9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 sz="1800"/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8395584" y="885809"/>
              <a:ext cx="243434" cy="244277"/>
              <a:chOff x="5647061" y="889549"/>
              <a:chExt cx="348901" cy="350110"/>
            </a:xfrm>
          </p:grpSpPr>
          <p:sp>
            <p:nvSpPr>
              <p:cNvPr id="65" name="Oval 67"/>
              <p:cNvSpPr>
                <a:spLocks noChangeArrowheads="1"/>
              </p:cNvSpPr>
              <p:nvPr/>
            </p:nvSpPr>
            <p:spPr bwMode="auto">
              <a:xfrm>
                <a:off x="5647061" y="889549"/>
                <a:ext cx="348901" cy="35011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grpSp>
            <p:nvGrpSpPr>
              <p:cNvPr id="66" name="Group 410"/>
              <p:cNvGrpSpPr/>
              <p:nvPr/>
            </p:nvGrpSpPr>
            <p:grpSpPr>
              <a:xfrm>
                <a:off x="5708282" y="965529"/>
                <a:ext cx="226459" cy="198151"/>
                <a:chOff x="2336800" y="2800350"/>
                <a:chExt cx="406400" cy="355600"/>
              </a:xfrm>
              <a:solidFill>
                <a:schemeClr val="bg1"/>
              </a:solidFill>
            </p:grpSpPr>
            <p:sp>
              <p:nvSpPr>
                <p:cNvPr id="67" name="Freeform 123"/>
                <p:cNvSpPr>
                  <a:spLocks noEditPoints="1"/>
                </p:cNvSpPr>
                <p:nvPr/>
              </p:nvSpPr>
              <p:spPr bwMode="auto">
                <a:xfrm>
                  <a:off x="2336800" y="2800350"/>
                  <a:ext cx="406400" cy="292100"/>
                </a:xfrm>
                <a:custGeom>
                  <a:avLst/>
                  <a:gdLst/>
                  <a:ahLst/>
                  <a:cxnLst>
                    <a:cxn ang="0">
                      <a:pos x="256" y="48"/>
                    </a:cxn>
                    <a:cxn ang="0">
                      <a:pos x="250" y="34"/>
                    </a:cxn>
                    <a:cxn ang="0">
                      <a:pos x="238" y="24"/>
                    </a:cxn>
                    <a:cxn ang="0">
                      <a:pos x="134" y="0"/>
                    </a:cxn>
                    <a:cxn ang="0">
                      <a:pos x="128" y="0"/>
                    </a:cxn>
                    <a:cxn ang="0">
                      <a:pos x="18" y="24"/>
                    </a:cxn>
                    <a:cxn ang="0">
                      <a:pos x="12" y="28"/>
                    </a:cxn>
                    <a:cxn ang="0">
                      <a:pos x="2" y="40"/>
                    </a:cxn>
                    <a:cxn ang="0">
                      <a:pos x="0" y="48"/>
                    </a:cxn>
                    <a:cxn ang="0">
                      <a:pos x="6" y="62"/>
                    </a:cxn>
                    <a:cxn ang="0">
                      <a:pos x="18" y="72"/>
                    </a:cxn>
                    <a:cxn ang="0">
                      <a:pos x="40" y="144"/>
                    </a:cxn>
                    <a:cxn ang="0">
                      <a:pos x="42" y="152"/>
                    </a:cxn>
                    <a:cxn ang="0">
                      <a:pos x="52" y="166"/>
                    </a:cxn>
                    <a:cxn ang="0">
                      <a:pos x="72" y="176"/>
                    </a:cxn>
                    <a:cxn ang="0">
                      <a:pos x="106" y="184"/>
                    </a:cxn>
                    <a:cxn ang="0">
                      <a:pos x="128" y="184"/>
                    </a:cxn>
                    <a:cxn ang="0">
                      <a:pos x="168" y="180"/>
                    </a:cxn>
                    <a:cxn ang="0">
                      <a:pos x="196" y="172"/>
                    </a:cxn>
                    <a:cxn ang="0">
                      <a:pos x="212" y="160"/>
                    </a:cxn>
                    <a:cxn ang="0">
                      <a:pos x="216" y="144"/>
                    </a:cxn>
                    <a:cxn ang="0">
                      <a:pos x="238" y="72"/>
                    </a:cxn>
                    <a:cxn ang="0">
                      <a:pos x="244" y="68"/>
                    </a:cxn>
                    <a:cxn ang="0">
                      <a:pos x="254" y="56"/>
                    </a:cxn>
                    <a:cxn ang="0">
                      <a:pos x="200" y="144"/>
                    </a:cxn>
                    <a:cxn ang="0">
                      <a:pos x="198" y="148"/>
                    </a:cxn>
                    <a:cxn ang="0">
                      <a:pos x="190" y="156"/>
                    </a:cxn>
                    <a:cxn ang="0">
                      <a:pos x="172" y="162"/>
                    </a:cxn>
                    <a:cxn ang="0">
                      <a:pos x="144" y="168"/>
                    </a:cxn>
                    <a:cxn ang="0">
                      <a:pos x="128" y="168"/>
                    </a:cxn>
                    <a:cxn ang="0">
                      <a:pos x="96" y="166"/>
                    </a:cxn>
                    <a:cxn ang="0">
                      <a:pos x="74" y="160"/>
                    </a:cxn>
                    <a:cxn ang="0">
                      <a:pos x="60" y="152"/>
                    </a:cxn>
                    <a:cxn ang="0">
                      <a:pos x="56" y="144"/>
                    </a:cxn>
                    <a:cxn ang="0">
                      <a:pos x="122" y="96"/>
                    </a:cxn>
                    <a:cxn ang="0">
                      <a:pos x="128" y="96"/>
                    </a:cxn>
                    <a:cxn ang="0">
                      <a:pos x="134" y="96"/>
                    </a:cxn>
                    <a:cxn ang="0">
                      <a:pos x="200" y="144"/>
                    </a:cxn>
                    <a:cxn ang="0">
                      <a:pos x="130" y="80"/>
                    </a:cxn>
                    <a:cxn ang="0">
                      <a:pos x="128" y="80"/>
                    </a:cxn>
                    <a:cxn ang="0">
                      <a:pos x="22" y="56"/>
                    </a:cxn>
                    <a:cxn ang="0">
                      <a:pos x="18" y="52"/>
                    </a:cxn>
                    <a:cxn ang="0">
                      <a:pos x="16" y="48"/>
                    </a:cxn>
                    <a:cxn ang="0">
                      <a:pos x="22" y="40"/>
                    </a:cxn>
                    <a:cxn ang="0">
                      <a:pos x="126" y="16"/>
                    </a:cxn>
                    <a:cxn ang="0">
                      <a:pos x="128" y="16"/>
                    </a:cxn>
                    <a:cxn ang="0">
                      <a:pos x="234" y="40"/>
                    </a:cxn>
                    <a:cxn ang="0">
                      <a:pos x="238" y="44"/>
                    </a:cxn>
                    <a:cxn ang="0">
                      <a:pos x="240" y="48"/>
                    </a:cxn>
                    <a:cxn ang="0">
                      <a:pos x="234" y="56"/>
                    </a:cxn>
                  </a:cxnLst>
                  <a:rect l="0" t="0" r="r" b="b"/>
                  <a:pathLst>
                    <a:path w="256" h="184">
                      <a:moveTo>
                        <a:pt x="256" y="48"/>
                      </a:moveTo>
                      <a:lnTo>
                        <a:pt x="256" y="48"/>
                      </a:lnTo>
                      <a:lnTo>
                        <a:pt x="254" y="40"/>
                      </a:lnTo>
                      <a:lnTo>
                        <a:pt x="250" y="34"/>
                      </a:lnTo>
                      <a:lnTo>
                        <a:pt x="244" y="28"/>
                      </a:lnTo>
                      <a:lnTo>
                        <a:pt x="238" y="24"/>
                      </a:lnTo>
                      <a:lnTo>
                        <a:pt x="134" y="0"/>
                      </a:lnTo>
                      <a:lnTo>
                        <a:pt x="134" y="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22" y="0"/>
                      </a:lnTo>
                      <a:lnTo>
                        <a:pt x="18" y="24"/>
                      </a:lnTo>
                      <a:lnTo>
                        <a:pt x="18" y="24"/>
                      </a:lnTo>
                      <a:lnTo>
                        <a:pt x="12" y="28"/>
                      </a:lnTo>
                      <a:lnTo>
                        <a:pt x="6" y="34"/>
                      </a:lnTo>
                      <a:lnTo>
                        <a:pt x="2" y="40"/>
                      </a:lnTo>
                      <a:lnTo>
                        <a:pt x="0" y="48"/>
                      </a:lnTo>
                      <a:lnTo>
                        <a:pt x="0" y="48"/>
                      </a:lnTo>
                      <a:lnTo>
                        <a:pt x="2" y="56"/>
                      </a:lnTo>
                      <a:lnTo>
                        <a:pt x="6" y="62"/>
                      </a:lnTo>
                      <a:lnTo>
                        <a:pt x="12" y="68"/>
                      </a:lnTo>
                      <a:lnTo>
                        <a:pt x="18" y="72"/>
                      </a:lnTo>
                      <a:lnTo>
                        <a:pt x="40" y="76"/>
                      </a:lnTo>
                      <a:lnTo>
                        <a:pt x="40" y="144"/>
                      </a:lnTo>
                      <a:lnTo>
                        <a:pt x="40" y="144"/>
                      </a:lnTo>
                      <a:lnTo>
                        <a:pt x="42" y="152"/>
                      </a:lnTo>
                      <a:lnTo>
                        <a:pt x="44" y="160"/>
                      </a:lnTo>
                      <a:lnTo>
                        <a:pt x="52" y="166"/>
                      </a:lnTo>
                      <a:lnTo>
                        <a:pt x="60" y="172"/>
                      </a:lnTo>
                      <a:lnTo>
                        <a:pt x="72" y="176"/>
                      </a:lnTo>
                      <a:lnTo>
                        <a:pt x="88" y="180"/>
                      </a:lnTo>
                      <a:lnTo>
                        <a:pt x="106" y="184"/>
                      </a:lnTo>
                      <a:lnTo>
                        <a:pt x="128" y="184"/>
                      </a:lnTo>
                      <a:lnTo>
                        <a:pt x="128" y="184"/>
                      </a:lnTo>
                      <a:lnTo>
                        <a:pt x="150" y="184"/>
                      </a:lnTo>
                      <a:lnTo>
                        <a:pt x="168" y="180"/>
                      </a:lnTo>
                      <a:lnTo>
                        <a:pt x="184" y="176"/>
                      </a:lnTo>
                      <a:lnTo>
                        <a:pt x="196" y="172"/>
                      </a:lnTo>
                      <a:lnTo>
                        <a:pt x="204" y="166"/>
                      </a:lnTo>
                      <a:lnTo>
                        <a:pt x="212" y="160"/>
                      </a:lnTo>
                      <a:lnTo>
                        <a:pt x="214" y="152"/>
                      </a:lnTo>
                      <a:lnTo>
                        <a:pt x="216" y="144"/>
                      </a:lnTo>
                      <a:lnTo>
                        <a:pt x="216" y="76"/>
                      </a:lnTo>
                      <a:lnTo>
                        <a:pt x="238" y="72"/>
                      </a:lnTo>
                      <a:lnTo>
                        <a:pt x="238" y="72"/>
                      </a:lnTo>
                      <a:lnTo>
                        <a:pt x="244" y="68"/>
                      </a:lnTo>
                      <a:lnTo>
                        <a:pt x="250" y="62"/>
                      </a:lnTo>
                      <a:lnTo>
                        <a:pt x="254" y="56"/>
                      </a:lnTo>
                      <a:lnTo>
                        <a:pt x="256" y="48"/>
                      </a:lnTo>
                      <a:close/>
                      <a:moveTo>
                        <a:pt x="200" y="144"/>
                      </a:moveTo>
                      <a:lnTo>
                        <a:pt x="200" y="144"/>
                      </a:lnTo>
                      <a:lnTo>
                        <a:pt x="198" y="148"/>
                      </a:lnTo>
                      <a:lnTo>
                        <a:pt x="196" y="152"/>
                      </a:lnTo>
                      <a:lnTo>
                        <a:pt x="190" y="156"/>
                      </a:lnTo>
                      <a:lnTo>
                        <a:pt x="182" y="160"/>
                      </a:lnTo>
                      <a:lnTo>
                        <a:pt x="172" y="162"/>
                      </a:lnTo>
                      <a:lnTo>
                        <a:pt x="160" y="166"/>
                      </a:lnTo>
                      <a:lnTo>
                        <a:pt x="144" y="168"/>
                      </a:lnTo>
                      <a:lnTo>
                        <a:pt x="128" y="168"/>
                      </a:lnTo>
                      <a:lnTo>
                        <a:pt x="128" y="168"/>
                      </a:lnTo>
                      <a:lnTo>
                        <a:pt x="112" y="168"/>
                      </a:lnTo>
                      <a:lnTo>
                        <a:pt x="96" y="166"/>
                      </a:lnTo>
                      <a:lnTo>
                        <a:pt x="84" y="162"/>
                      </a:lnTo>
                      <a:lnTo>
                        <a:pt x="74" y="160"/>
                      </a:lnTo>
                      <a:lnTo>
                        <a:pt x="66" y="156"/>
                      </a:lnTo>
                      <a:lnTo>
                        <a:pt x="60" y="152"/>
                      </a:lnTo>
                      <a:lnTo>
                        <a:pt x="58" y="148"/>
                      </a:lnTo>
                      <a:lnTo>
                        <a:pt x="56" y="144"/>
                      </a:lnTo>
                      <a:lnTo>
                        <a:pt x="56" y="80"/>
                      </a:lnTo>
                      <a:lnTo>
                        <a:pt x="122" y="96"/>
                      </a:lnTo>
                      <a:lnTo>
                        <a:pt x="122" y="96"/>
                      </a:lnTo>
                      <a:lnTo>
                        <a:pt x="128" y="96"/>
                      </a:lnTo>
                      <a:lnTo>
                        <a:pt x="128" y="96"/>
                      </a:lnTo>
                      <a:lnTo>
                        <a:pt x="134" y="96"/>
                      </a:lnTo>
                      <a:lnTo>
                        <a:pt x="200" y="80"/>
                      </a:lnTo>
                      <a:lnTo>
                        <a:pt x="200" y="144"/>
                      </a:lnTo>
                      <a:close/>
                      <a:moveTo>
                        <a:pt x="130" y="80"/>
                      </a:moveTo>
                      <a:lnTo>
                        <a:pt x="130" y="80"/>
                      </a:lnTo>
                      <a:lnTo>
                        <a:pt x="128" y="80"/>
                      </a:lnTo>
                      <a:lnTo>
                        <a:pt x="128" y="80"/>
                      </a:lnTo>
                      <a:lnTo>
                        <a:pt x="126" y="80"/>
                      </a:lnTo>
                      <a:lnTo>
                        <a:pt x="22" y="56"/>
                      </a:lnTo>
                      <a:lnTo>
                        <a:pt x="22" y="56"/>
                      </a:lnTo>
                      <a:lnTo>
                        <a:pt x="18" y="52"/>
                      </a:lnTo>
                      <a:lnTo>
                        <a:pt x="16" y="48"/>
                      </a:lnTo>
                      <a:lnTo>
                        <a:pt x="16" y="48"/>
                      </a:lnTo>
                      <a:lnTo>
                        <a:pt x="18" y="44"/>
                      </a:lnTo>
                      <a:lnTo>
                        <a:pt x="22" y="40"/>
                      </a:lnTo>
                      <a:lnTo>
                        <a:pt x="126" y="16"/>
                      </a:lnTo>
                      <a:lnTo>
                        <a:pt x="126" y="16"/>
                      </a:lnTo>
                      <a:lnTo>
                        <a:pt x="128" y="16"/>
                      </a:lnTo>
                      <a:lnTo>
                        <a:pt x="128" y="16"/>
                      </a:lnTo>
                      <a:lnTo>
                        <a:pt x="130" y="16"/>
                      </a:lnTo>
                      <a:lnTo>
                        <a:pt x="234" y="40"/>
                      </a:lnTo>
                      <a:lnTo>
                        <a:pt x="234" y="40"/>
                      </a:lnTo>
                      <a:lnTo>
                        <a:pt x="238" y="44"/>
                      </a:lnTo>
                      <a:lnTo>
                        <a:pt x="240" y="48"/>
                      </a:lnTo>
                      <a:lnTo>
                        <a:pt x="240" y="48"/>
                      </a:lnTo>
                      <a:lnTo>
                        <a:pt x="238" y="52"/>
                      </a:lnTo>
                      <a:lnTo>
                        <a:pt x="234" y="56"/>
                      </a:lnTo>
                      <a:lnTo>
                        <a:pt x="130" y="8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 sz="1800"/>
                </a:p>
              </p:txBody>
            </p:sp>
            <p:sp>
              <p:nvSpPr>
                <p:cNvPr id="68" name="Freeform 127"/>
                <p:cNvSpPr>
                  <a:spLocks/>
                </p:cNvSpPr>
                <p:nvPr/>
              </p:nvSpPr>
              <p:spPr bwMode="auto">
                <a:xfrm>
                  <a:off x="2705100" y="2927350"/>
                  <a:ext cx="25400" cy="139700"/>
                </a:xfrm>
                <a:custGeom>
                  <a:avLst/>
                  <a:gdLst/>
                  <a:ahLst/>
                  <a:cxnLst>
                    <a:cxn ang="0">
                      <a:pos x="0" y="8"/>
                    </a:cxn>
                    <a:cxn ang="0">
                      <a:pos x="0" y="80"/>
                    </a:cxn>
                    <a:cxn ang="0">
                      <a:pos x="0" y="80"/>
                    </a:cxn>
                    <a:cxn ang="0">
                      <a:pos x="0" y="84"/>
                    </a:cxn>
                    <a:cxn ang="0">
                      <a:pos x="2" y="86"/>
                    </a:cxn>
                    <a:cxn ang="0">
                      <a:pos x="4" y="88"/>
                    </a:cxn>
                    <a:cxn ang="0">
                      <a:pos x="8" y="88"/>
                    </a:cxn>
                    <a:cxn ang="0">
                      <a:pos x="8" y="88"/>
                    </a:cxn>
                    <a:cxn ang="0">
                      <a:pos x="12" y="88"/>
                    </a:cxn>
                    <a:cxn ang="0">
                      <a:pos x="14" y="86"/>
                    </a:cxn>
                    <a:cxn ang="0">
                      <a:pos x="16" y="84"/>
                    </a:cxn>
                    <a:cxn ang="0">
                      <a:pos x="16" y="80"/>
                    </a:cxn>
                    <a:cxn ang="0">
                      <a:pos x="16" y="8"/>
                    </a:cxn>
                    <a:cxn ang="0">
                      <a:pos x="16" y="8"/>
                    </a:cxn>
                    <a:cxn ang="0">
                      <a:pos x="16" y="4"/>
                    </a:cxn>
                    <a:cxn ang="0">
                      <a:pos x="14" y="2"/>
                    </a:cxn>
                    <a:cxn ang="0">
                      <a:pos x="12" y="0"/>
                    </a:cxn>
                    <a:cxn ang="0">
                      <a:pos x="8" y="0"/>
                    </a:cxn>
                    <a:cxn ang="0">
                      <a:pos x="8" y="0"/>
                    </a:cxn>
                    <a:cxn ang="0">
                      <a:pos x="4" y="0"/>
                    </a:cxn>
                    <a:cxn ang="0">
                      <a:pos x="2" y="2"/>
                    </a:cxn>
                    <a:cxn ang="0">
                      <a:pos x="0" y="4"/>
                    </a:cxn>
                    <a:cxn ang="0">
                      <a:pos x="0" y="8"/>
                    </a:cxn>
                  </a:cxnLst>
                  <a:rect l="0" t="0" r="r" b="b"/>
                  <a:pathLst>
                    <a:path w="16" h="88">
                      <a:moveTo>
                        <a:pt x="0" y="8"/>
                      </a:moveTo>
                      <a:lnTo>
                        <a:pt x="0" y="80"/>
                      </a:lnTo>
                      <a:lnTo>
                        <a:pt x="0" y="80"/>
                      </a:lnTo>
                      <a:lnTo>
                        <a:pt x="0" y="84"/>
                      </a:lnTo>
                      <a:lnTo>
                        <a:pt x="2" y="86"/>
                      </a:lnTo>
                      <a:lnTo>
                        <a:pt x="4" y="88"/>
                      </a:lnTo>
                      <a:lnTo>
                        <a:pt x="8" y="88"/>
                      </a:lnTo>
                      <a:lnTo>
                        <a:pt x="8" y="88"/>
                      </a:lnTo>
                      <a:lnTo>
                        <a:pt x="12" y="88"/>
                      </a:lnTo>
                      <a:lnTo>
                        <a:pt x="14" y="86"/>
                      </a:lnTo>
                      <a:lnTo>
                        <a:pt x="16" y="84"/>
                      </a:lnTo>
                      <a:lnTo>
                        <a:pt x="16" y="80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4"/>
                      </a:lnTo>
                      <a:lnTo>
                        <a:pt x="14" y="2"/>
                      </a:lnTo>
                      <a:lnTo>
                        <a:pt x="12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 sz="1800"/>
                </a:p>
              </p:txBody>
            </p:sp>
            <p:sp>
              <p:nvSpPr>
                <p:cNvPr id="69" name="Freeform 129"/>
                <p:cNvSpPr>
                  <a:spLocks/>
                </p:cNvSpPr>
                <p:nvPr/>
              </p:nvSpPr>
              <p:spPr bwMode="auto">
                <a:xfrm>
                  <a:off x="2692400" y="3079750"/>
                  <a:ext cx="50800" cy="76200"/>
                </a:xfrm>
                <a:custGeom>
                  <a:avLst/>
                  <a:gdLst/>
                  <a:ahLst/>
                  <a:cxnLst>
                    <a:cxn ang="0">
                      <a:pos x="16" y="0"/>
                    </a:cxn>
                    <a:cxn ang="0">
                      <a:pos x="16" y="0"/>
                    </a:cxn>
                    <a:cxn ang="0">
                      <a:pos x="12" y="2"/>
                    </a:cxn>
                    <a:cxn ang="0">
                      <a:pos x="10" y="4"/>
                    </a:cxn>
                    <a:cxn ang="0">
                      <a:pos x="4" y="12"/>
                    </a:cxn>
                    <a:cxn ang="0">
                      <a:pos x="2" y="24"/>
                    </a:cxn>
                    <a:cxn ang="0">
                      <a:pos x="0" y="32"/>
                    </a:cxn>
                    <a:cxn ang="0">
                      <a:pos x="0" y="32"/>
                    </a:cxn>
                    <a:cxn ang="0">
                      <a:pos x="2" y="38"/>
                    </a:cxn>
                    <a:cxn ang="0">
                      <a:pos x="4" y="44"/>
                    </a:cxn>
                    <a:cxn ang="0">
                      <a:pos x="10" y="46"/>
                    </a:cxn>
                    <a:cxn ang="0">
                      <a:pos x="16" y="48"/>
                    </a:cxn>
                    <a:cxn ang="0">
                      <a:pos x="16" y="48"/>
                    </a:cxn>
                    <a:cxn ang="0">
                      <a:pos x="22" y="46"/>
                    </a:cxn>
                    <a:cxn ang="0">
                      <a:pos x="28" y="44"/>
                    </a:cxn>
                    <a:cxn ang="0">
                      <a:pos x="30" y="38"/>
                    </a:cxn>
                    <a:cxn ang="0">
                      <a:pos x="32" y="32"/>
                    </a:cxn>
                    <a:cxn ang="0">
                      <a:pos x="32" y="32"/>
                    </a:cxn>
                    <a:cxn ang="0">
                      <a:pos x="30" y="24"/>
                    </a:cxn>
                    <a:cxn ang="0">
                      <a:pos x="28" y="12"/>
                    </a:cxn>
                    <a:cxn ang="0">
                      <a:pos x="22" y="4"/>
                    </a:cxn>
                    <a:cxn ang="0">
                      <a:pos x="20" y="2"/>
                    </a:cxn>
                    <a:cxn ang="0">
                      <a:pos x="16" y="0"/>
                    </a:cxn>
                  </a:cxnLst>
                  <a:rect l="0" t="0" r="r" b="b"/>
                  <a:pathLst>
                    <a:path w="32" h="48">
                      <a:moveTo>
                        <a:pt x="16" y="0"/>
                      </a:moveTo>
                      <a:lnTo>
                        <a:pt x="16" y="0"/>
                      </a:lnTo>
                      <a:lnTo>
                        <a:pt x="12" y="2"/>
                      </a:lnTo>
                      <a:lnTo>
                        <a:pt x="10" y="4"/>
                      </a:lnTo>
                      <a:lnTo>
                        <a:pt x="4" y="12"/>
                      </a:lnTo>
                      <a:lnTo>
                        <a:pt x="2" y="24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2" y="38"/>
                      </a:lnTo>
                      <a:lnTo>
                        <a:pt x="4" y="44"/>
                      </a:lnTo>
                      <a:lnTo>
                        <a:pt x="10" y="46"/>
                      </a:lnTo>
                      <a:lnTo>
                        <a:pt x="16" y="48"/>
                      </a:lnTo>
                      <a:lnTo>
                        <a:pt x="16" y="48"/>
                      </a:lnTo>
                      <a:lnTo>
                        <a:pt x="22" y="46"/>
                      </a:lnTo>
                      <a:lnTo>
                        <a:pt x="28" y="44"/>
                      </a:lnTo>
                      <a:lnTo>
                        <a:pt x="30" y="38"/>
                      </a:lnTo>
                      <a:lnTo>
                        <a:pt x="32" y="32"/>
                      </a:lnTo>
                      <a:lnTo>
                        <a:pt x="32" y="32"/>
                      </a:lnTo>
                      <a:lnTo>
                        <a:pt x="30" y="24"/>
                      </a:lnTo>
                      <a:lnTo>
                        <a:pt x="28" y="12"/>
                      </a:lnTo>
                      <a:lnTo>
                        <a:pt x="22" y="4"/>
                      </a:lnTo>
                      <a:lnTo>
                        <a:pt x="20" y="2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 sz="1800"/>
                </a:p>
              </p:txBody>
            </p:sp>
          </p:grpSp>
        </p:grpSp>
        <p:grpSp>
          <p:nvGrpSpPr>
            <p:cNvPr id="32" name="그룹 31"/>
            <p:cNvGrpSpPr/>
            <p:nvPr/>
          </p:nvGrpSpPr>
          <p:grpSpPr>
            <a:xfrm>
              <a:off x="6905112" y="1149437"/>
              <a:ext cx="243434" cy="244277"/>
              <a:chOff x="2894484" y="1312268"/>
              <a:chExt cx="348901" cy="350110"/>
            </a:xfrm>
          </p:grpSpPr>
          <p:sp>
            <p:nvSpPr>
              <p:cNvPr id="61" name="Oval 67"/>
              <p:cNvSpPr>
                <a:spLocks noChangeArrowheads="1"/>
              </p:cNvSpPr>
              <p:nvPr/>
            </p:nvSpPr>
            <p:spPr bwMode="auto">
              <a:xfrm>
                <a:off x="2894484" y="1312268"/>
                <a:ext cx="348901" cy="35011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grpSp>
            <p:nvGrpSpPr>
              <p:cNvPr id="62" name="Group 470"/>
              <p:cNvGrpSpPr/>
              <p:nvPr/>
            </p:nvGrpSpPr>
            <p:grpSpPr>
              <a:xfrm>
                <a:off x="2965998" y="1390821"/>
                <a:ext cx="205872" cy="193004"/>
                <a:chOff x="6400800" y="2800350"/>
                <a:chExt cx="406400" cy="381000"/>
              </a:xfrm>
              <a:solidFill>
                <a:schemeClr val="bg1"/>
              </a:solidFill>
            </p:grpSpPr>
            <p:sp>
              <p:nvSpPr>
                <p:cNvPr id="63" name="Freeform 46"/>
                <p:cNvSpPr>
                  <a:spLocks noEditPoints="1"/>
                </p:cNvSpPr>
                <p:nvPr/>
              </p:nvSpPr>
              <p:spPr bwMode="auto">
                <a:xfrm>
                  <a:off x="6451600" y="2851150"/>
                  <a:ext cx="304800" cy="203200"/>
                </a:xfrm>
                <a:custGeom>
                  <a:avLst/>
                  <a:gdLst/>
                  <a:ahLst/>
                  <a:cxnLst>
                    <a:cxn ang="0">
                      <a:pos x="184" y="0"/>
                    </a:cxn>
                    <a:cxn ang="0">
                      <a:pos x="8" y="0"/>
                    </a:cxn>
                    <a:cxn ang="0">
                      <a:pos x="8" y="0"/>
                    </a:cxn>
                    <a:cxn ang="0">
                      <a:pos x="4" y="0"/>
                    </a:cxn>
                    <a:cxn ang="0">
                      <a:pos x="2" y="2"/>
                    </a:cxn>
                    <a:cxn ang="0">
                      <a:pos x="0" y="4"/>
                    </a:cxn>
                    <a:cxn ang="0">
                      <a:pos x="0" y="8"/>
                    </a:cxn>
                    <a:cxn ang="0">
                      <a:pos x="0" y="120"/>
                    </a:cxn>
                    <a:cxn ang="0">
                      <a:pos x="0" y="120"/>
                    </a:cxn>
                    <a:cxn ang="0">
                      <a:pos x="0" y="124"/>
                    </a:cxn>
                    <a:cxn ang="0">
                      <a:pos x="2" y="126"/>
                    </a:cxn>
                    <a:cxn ang="0">
                      <a:pos x="4" y="128"/>
                    </a:cxn>
                    <a:cxn ang="0">
                      <a:pos x="8" y="128"/>
                    </a:cxn>
                    <a:cxn ang="0">
                      <a:pos x="184" y="128"/>
                    </a:cxn>
                    <a:cxn ang="0">
                      <a:pos x="184" y="128"/>
                    </a:cxn>
                    <a:cxn ang="0">
                      <a:pos x="188" y="128"/>
                    </a:cxn>
                    <a:cxn ang="0">
                      <a:pos x="190" y="126"/>
                    </a:cxn>
                    <a:cxn ang="0">
                      <a:pos x="192" y="124"/>
                    </a:cxn>
                    <a:cxn ang="0">
                      <a:pos x="192" y="120"/>
                    </a:cxn>
                    <a:cxn ang="0">
                      <a:pos x="192" y="8"/>
                    </a:cxn>
                    <a:cxn ang="0">
                      <a:pos x="192" y="8"/>
                    </a:cxn>
                    <a:cxn ang="0">
                      <a:pos x="192" y="4"/>
                    </a:cxn>
                    <a:cxn ang="0">
                      <a:pos x="190" y="2"/>
                    </a:cxn>
                    <a:cxn ang="0">
                      <a:pos x="188" y="0"/>
                    </a:cxn>
                    <a:cxn ang="0">
                      <a:pos x="184" y="0"/>
                    </a:cxn>
                    <a:cxn ang="0">
                      <a:pos x="184" y="120"/>
                    </a:cxn>
                    <a:cxn ang="0">
                      <a:pos x="8" y="120"/>
                    </a:cxn>
                    <a:cxn ang="0">
                      <a:pos x="8" y="8"/>
                    </a:cxn>
                    <a:cxn ang="0">
                      <a:pos x="184" y="8"/>
                    </a:cxn>
                    <a:cxn ang="0">
                      <a:pos x="184" y="120"/>
                    </a:cxn>
                  </a:cxnLst>
                  <a:rect l="0" t="0" r="r" b="b"/>
                  <a:pathLst>
                    <a:path w="192" h="128">
                      <a:moveTo>
                        <a:pt x="184" y="0"/>
                      </a:move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8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4"/>
                      </a:lnTo>
                      <a:lnTo>
                        <a:pt x="2" y="126"/>
                      </a:lnTo>
                      <a:lnTo>
                        <a:pt x="4" y="128"/>
                      </a:lnTo>
                      <a:lnTo>
                        <a:pt x="8" y="128"/>
                      </a:lnTo>
                      <a:lnTo>
                        <a:pt x="184" y="128"/>
                      </a:lnTo>
                      <a:lnTo>
                        <a:pt x="184" y="128"/>
                      </a:lnTo>
                      <a:lnTo>
                        <a:pt x="188" y="128"/>
                      </a:lnTo>
                      <a:lnTo>
                        <a:pt x="190" y="126"/>
                      </a:lnTo>
                      <a:lnTo>
                        <a:pt x="192" y="124"/>
                      </a:lnTo>
                      <a:lnTo>
                        <a:pt x="192" y="120"/>
                      </a:lnTo>
                      <a:lnTo>
                        <a:pt x="192" y="8"/>
                      </a:lnTo>
                      <a:lnTo>
                        <a:pt x="192" y="8"/>
                      </a:lnTo>
                      <a:lnTo>
                        <a:pt x="192" y="4"/>
                      </a:lnTo>
                      <a:lnTo>
                        <a:pt x="190" y="2"/>
                      </a:lnTo>
                      <a:lnTo>
                        <a:pt x="188" y="0"/>
                      </a:lnTo>
                      <a:lnTo>
                        <a:pt x="184" y="0"/>
                      </a:lnTo>
                      <a:close/>
                      <a:moveTo>
                        <a:pt x="184" y="120"/>
                      </a:moveTo>
                      <a:lnTo>
                        <a:pt x="8" y="120"/>
                      </a:lnTo>
                      <a:lnTo>
                        <a:pt x="8" y="8"/>
                      </a:lnTo>
                      <a:lnTo>
                        <a:pt x="184" y="8"/>
                      </a:lnTo>
                      <a:lnTo>
                        <a:pt x="184" y="12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 sz="1800"/>
                </a:p>
              </p:txBody>
            </p:sp>
            <p:sp>
              <p:nvSpPr>
                <p:cNvPr id="64" name="Freeform 49"/>
                <p:cNvSpPr>
                  <a:spLocks noEditPoints="1"/>
                </p:cNvSpPr>
                <p:nvPr/>
              </p:nvSpPr>
              <p:spPr bwMode="auto">
                <a:xfrm>
                  <a:off x="6400800" y="2800350"/>
                  <a:ext cx="406400" cy="381000"/>
                </a:xfrm>
                <a:custGeom>
                  <a:avLst/>
                  <a:gdLst/>
                  <a:ahLst/>
                  <a:cxnLst>
                    <a:cxn ang="0">
                      <a:pos x="24" y="0"/>
                    </a:cxn>
                    <a:cxn ang="0">
                      <a:pos x="14" y="2"/>
                    </a:cxn>
                    <a:cxn ang="0">
                      <a:pos x="2" y="14"/>
                    </a:cxn>
                    <a:cxn ang="0">
                      <a:pos x="0" y="184"/>
                    </a:cxn>
                    <a:cxn ang="0">
                      <a:pos x="2" y="194"/>
                    </a:cxn>
                    <a:cxn ang="0">
                      <a:pos x="14" y="206"/>
                    </a:cxn>
                    <a:cxn ang="0">
                      <a:pos x="104" y="208"/>
                    </a:cxn>
                    <a:cxn ang="0">
                      <a:pos x="54" y="224"/>
                    </a:cxn>
                    <a:cxn ang="0">
                      <a:pos x="50" y="228"/>
                    </a:cxn>
                    <a:cxn ang="0">
                      <a:pos x="48" y="232"/>
                    </a:cxn>
                    <a:cxn ang="0">
                      <a:pos x="50" y="238"/>
                    </a:cxn>
                    <a:cxn ang="0">
                      <a:pos x="56" y="240"/>
                    </a:cxn>
                    <a:cxn ang="0">
                      <a:pos x="200" y="240"/>
                    </a:cxn>
                    <a:cxn ang="0">
                      <a:pos x="206" y="238"/>
                    </a:cxn>
                    <a:cxn ang="0">
                      <a:pos x="208" y="232"/>
                    </a:cxn>
                    <a:cxn ang="0">
                      <a:pos x="206" y="228"/>
                    </a:cxn>
                    <a:cxn ang="0">
                      <a:pos x="152" y="218"/>
                    </a:cxn>
                    <a:cxn ang="0">
                      <a:pos x="232" y="208"/>
                    </a:cxn>
                    <a:cxn ang="0">
                      <a:pos x="242" y="206"/>
                    </a:cxn>
                    <a:cxn ang="0">
                      <a:pos x="254" y="194"/>
                    </a:cxn>
                    <a:cxn ang="0">
                      <a:pos x="256" y="24"/>
                    </a:cxn>
                    <a:cxn ang="0">
                      <a:pos x="254" y="14"/>
                    </a:cxn>
                    <a:cxn ang="0">
                      <a:pos x="242" y="2"/>
                    </a:cxn>
                    <a:cxn ang="0">
                      <a:pos x="240" y="184"/>
                    </a:cxn>
                    <a:cxn ang="0">
                      <a:pos x="240" y="188"/>
                    </a:cxn>
                    <a:cxn ang="0">
                      <a:pos x="236" y="192"/>
                    </a:cxn>
                    <a:cxn ang="0">
                      <a:pos x="160" y="192"/>
                    </a:cxn>
                    <a:cxn ang="0">
                      <a:pos x="24" y="192"/>
                    </a:cxn>
                    <a:cxn ang="0">
                      <a:pos x="20" y="192"/>
                    </a:cxn>
                    <a:cxn ang="0">
                      <a:pos x="16" y="188"/>
                    </a:cxn>
                    <a:cxn ang="0">
                      <a:pos x="16" y="24"/>
                    </a:cxn>
                    <a:cxn ang="0">
                      <a:pos x="16" y="20"/>
                    </a:cxn>
                    <a:cxn ang="0">
                      <a:pos x="20" y="16"/>
                    </a:cxn>
                    <a:cxn ang="0">
                      <a:pos x="232" y="16"/>
                    </a:cxn>
                    <a:cxn ang="0">
                      <a:pos x="236" y="16"/>
                    </a:cxn>
                    <a:cxn ang="0">
                      <a:pos x="240" y="20"/>
                    </a:cxn>
                    <a:cxn ang="0">
                      <a:pos x="240" y="184"/>
                    </a:cxn>
                  </a:cxnLst>
                  <a:rect l="0" t="0" r="r" b="b"/>
                  <a:pathLst>
                    <a:path w="256" h="240">
                      <a:moveTo>
                        <a:pt x="232" y="0"/>
                      </a:move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14" y="2"/>
                      </a:lnTo>
                      <a:lnTo>
                        <a:pt x="8" y="8"/>
                      </a:lnTo>
                      <a:lnTo>
                        <a:pt x="2" y="14"/>
                      </a:lnTo>
                      <a:lnTo>
                        <a:pt x="0" y="24"/>
                      </a:lnTo>
                      <a:lnTo>
                        <a:pt x="0" y="184"/>
                      </a:lnTo>
                      <a:lnTo>
                        <a:pt x="0" y="184"/>
                      </a:lnTo>
                      <a:lnTo>
                        <a:pt x="2" y="194"/>
                      </a:lnTo>
                      <a:lnTo>
                        <a:pt x="8" y="200"/>
                      </a:lnTo>
                      <a:lnTo>
                        <a:pt x="14" y="206"/>
                      </a:lnTo>
                      <a:lnTo>
                        <a:pt x="24" y="208"/>
                      </a:lnTo>
                      <a:lnTo>
                        <a:pt x="104" y="208"/>
                      </a:lnTo>
                      <a:lnTo>
                        <a:pt x="104" y="218"/>
                      </a:lnTo>
                      <a:lnTo>
                        <a:pt x="54" y="224"/>
                      </a:lnTo>
                      <a:lnTo>
                        <a:pt x="54" y="224"/>
                      </a:lnTo>
                      <a:lnTo>
                        <a:pt x="50" y="228"/>
                      </a:lnTo>
                      <a:lnTo>
                        <a:pt x="48" y="232"/>
                      </a:lnTo>
                      <a:lnTo>
                        <a:pt x="48" y="232"/>
                      </a:lnTo>
                      <a:lnTo>
                        <a:pt x="48" y="236"/>
                      </a:lnTo>
                      <a:lnTo>
                        <a:pt x="50" y="238"/>
                      </a:lnTo>
                      <a:lnTo>
                        <a:pt x="52" y="240"/>
                      </a:lnTo>
                      <a:lnTo>
                        <a:pt x="56" y="240"/>
                      </a:lnTo>
                      <a:lnTo>
                        <a:pt x="200" y="240"/>
                      </a:lnTo>
                      <a:lnTo>
                        <a:pt x="200" y="240"/>
                      </a:lnTo>
                      <a:lnTo>
                        <a:pt x="204" y="240"/>
                      </a:lnTo>
                      <a:lnTo>
                        <a:pt x="206" y="238"/>
                      </a:lnTo>
                      <a:lnTo>
                        <a:pt x="208" y="236"/>
                      </a:lnTo>
                      <a:lnTo>
                        <a:pt x="208" y="232"/>
                      </a:lnTo>
                      <a:lnTo>
                        <a:pt x="208" y="232"/>
                      </a:lnTo>
                      <a:lnTo>
                        <a:pt x="206" y="228"/>
                      </a:lnTo>
                      <a:lnTo>
                        <a:pt x="202" y="224"/>
                      </a:lnTo>
                      <a:lnTo>
                        <a:pt x="152" y="218"/>
                      </a:lnTo>
                      <a:lnTo>
                        <a:pt x="152" y="208"/>
                      </a:lnTo>
                      <a:lnTo>
                        <a:pt x="232" y="208"/>
                      </a:lnTo>
                      <a:lnTo>
                        <a:pt x="232" y="208"/>
                      </a:lnTo>
                      <a:lnTo>
                        <a:pt x="242" y="206"/>
                      </a:lnTo>
                      <a:lnTo>
                        <a:pt x="248" y="200"/>
                      </a:lnTo>
                      <a:lnTo>
                        <a:pt x="254" y="194"/>
                      </a:lnTo>
                      <a:lnTo>
                        <a:pt x="256" y="184"/>
                      </a:lnTo>
                      <a:lnTo>
                        <a:pt x="256" y="24"/>
                      </a:lnTo>
                      <a:lnTo>
                        <a:pt x="256" y="24"/>
                      </a:lnTo>
                      <a:lnTo>
                        <a:pt x="254" y="14"/>
                      </a:lnTo>
                      <a:lnTo>
                        <a:pt x="248" y="8"/>
                      </a:lnTo>
                      <a:lnTo>
                        <a:pt x="242" y="2"/>
                      </a:lnTo>
                      <a:lnTo>
                        <a:pt x="232" y="0"/>
                      </a:lnTo>
                      <a:close/>
                      <a:moveTo>
                        <a:pt x="240" y="184"/>
                      </a:moveTo>
                      <a:lnTo>
                        <a:pt x="240" y="184"/>
                      </a:lnTo>
                      <a:lnTo>
                        <a:pt x="240" y="188"/>
                      </a:lnTo>
                      <a:lnTo>
                        <a:pt x="238" y="190"/>
                      </a:lnTo>
                      <a:lnTo>
                        <a:pt x="236" y="192"/>
                      </a:lnTo>
                      <a:lnTo>
                        <a:pt x="232" y="192"/>
                      </a:lnTo>
                      <a:lnTo>
                        <a:pt x="160" y="192"/>
                      </a:lnTo>
                      <a:lnTo>
                        <a:pt x="96" y="192"/>
                      </a:lnTo>
                      <a:lnTo>
                        <a:pt x="24" y="192"/>
                      </a:lnTo>
                      <a:lnTo>
                        <a:pt x="24" y="192"/>
                      </a:lnTo>
                      <a:lnTo>
                        <a:pt x="20" y="192"/>
                      </a:lnTo>
                      <a:lnTo>
                        <a:pt x="18" y="190"/>
                      </a:lnTo>
                      <a:lnTo>
                        <a:pt x="16" y="188"/>
                      </a:lnTo>
                      <a:lnTo>
                        <a:pt x="16" y="18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6" y="20"/>
                      </a:lnTo>
                      <a:lnTo>
                        <a:pt x="18" y="18"/>
                      </a:lnTo>
                      <a:lnTo>
                        <a:pt x="20" y="16"/>
                      </a:lnTo>
                      <a:lnTo>
                        <a:pt x="24" y="16"/>
                      </a:lnTo>
                      <a:lnTo>
                        <a:pt x="232" y="16"/>
                      </a:lnTo>
                      <a:lnTo>
                        <a:pt x="232" y="16"/>
                      </a:lnTo>
                      <a:lnTo>
                        <a:pt x="236" y="16"/>
                      </a:lnTo>
                      <a:lnTo>
                        <a:pt x="238" y="18"/>
                      </a:lnTo>
                      <a:lnTo>
                        <a:pt x="240" y="20"/>
                      </a:lnTo>
                      <a:lnTo>
                        <a:pt x="240" y="24"/>
                      </a:lnTo>
                      <a:lnTo>
                        <a:pt x="240" y="18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 sz="1800"/>
                </a:p>
              </p:txBody>
            </p:sp>
          </p:grpSp>
        </p:grpSp>
        <p:grpSp>
          <p:nvGrpSpPr>
            <p:cNvPr id="33" name="그룹 32"/>
            <p:cNvGrpSpPr/>
            <p:nvPr/>
          </p:nvGrpSpPr>
          <p:grpSpPr>
            <a:xfrm>
              <a:off x="8152150" y="1934619"/>
              <a:ext cx="243434" cy="244277"/>
              <a:chOff x="5293285" y="2594936"/>
              <a:chExt cx="348901" cy="350110"/>
            </a:xfrm>
          </p:grpSpPr>
          <p:sp>
            <p:nvSpPr>
              <p:cNvPr id="53" name="Oval 67"/>
              <p:cNvSpPr>
                <a:spLocks noChangeArrowheads="1"/>
              </p:cNvSpPr>
              <p:nvPr/>
            </p:nvSpPr>
            <p:spPr bwMode="auto">
              <a:xfrm>
                <a:off x="5293285" y="2594936"/>
                <a:ext cx="348901" cy="35011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grpSp>
            <p:nvGrpSpPr>
              <p:cNvPr id="54" name="Group 399"/>
              <p:cNvGrpSpPr/>
              <p:nvPr/>
            </p:nvGrpSpPr>
            <p:grpSpPr>
              <a:xfrm>
                <a:off x="5354506" y="2656762"/>
                <a:ext cx="226459" cy="226459"/>
                <a:chOff x="3149600" y="2774950"/>
                <a:chExt cx="406400" cy="406400"/>
              </a:xfrm>
              <a:solidFill>
                <a:schemeClr val="bg1"/>
              </a:solidFill>
            </p:grpSpPr>
            <p:sp>
              <p:nvSpPr>
                <p:cNvPr id="55" name="Freeform 110"/>
                <p:cNvSpPr>
                  <a:spLocks noEditPoints="1"/>
                </p:cNvSpPr>
                <p:nvPr/>
              </p:nvSpPr>
              <p:spPr bwMode="auto">
                <a:xfrm>
                  <a:off x="3327400" y="2978150"/>
                  <a:ext cx="63500" cy="63500"/>
                </a:xfrm>
                <a:custGeom>
                  <a:avLst/>
                  <a:gdLst/>
                  <a:ahLst/>
                  <a:cxnLst>
                    <a:cxn ang="0">
                      <a:pos x="20" y="40"/>
                    </a:cxn>
                    <a:cxn ang="0">
                      <a:pos x="20" y="40"/>
                    </a:cxn>
                    <a:cxn ang="0">
                      <a:pos x="28" y="38"/>
                    </a:cxn>
                    <a:cxn ang="0">
                      <a:pos x="34" y="34"/>
                    </a:cxn>
                    <a:cxn ang="0">
                      <a:pos x="38" y="28"/>
                    </a:cxn>
                    <a:cxn ang="0">
                      <a:pos x="40" y="20"/>
                    </a:cxn>
                    <a:cxn ang="0">
                      <a:pos x="40" y="20"/>
                    </a:cxn>
                    <a:cxn ang="0">
                      <a:pos x="38" y="12"/>
                    </a:cxn>
                    <a:cxn ang="0">
                      <a:pos x="34" y="6"/>
                    </a:cxn>
                    <a:cxn ang="0">
                      <a:pos x="28" y="2"/>
                    </a:cxn>
                    <a:cxn ang="0">
                      <a:pos x="20" y="0"/>
                    </a:cxn>
                    <a:cxn ang="0">
                      <a:pos x="20" y="0"/>
                    </a:cxn>
                    <a:cxn ang="0">
                      <a:pos x="12" y="2"/>
                    </a:cxn>
                    <a:cxn ang="0">
                      <a:pos x="6" y="6"/>
                    </a:cxn>
                    <a:cxn ang="0">
                      <a:pos x="2" y="12"/>
                    </a:cxn>
                    <a:cxn ang="0">
                      <a:pos x="0" y="20"/>
                    </a:cxn>
                    <a:cxn ang="0">
                      <a:pos x="0" y="20"/>
                    </a:cxn>
                    <a:cxn ang="0">
                      <a:pos x="2" y="28"/>
                    </a:cxn>
                    <a:cxn ang="0">
                      <a:pos x="6" y="34"/>
                    </a:cxn>
                    <a:cxn ang="0">
                      <a:pos x="12" y="38"/>
                    </a:cxn>
                    <a:cxn ang="0">
                      <a:pos x="20" y="40"/>
                    </a:cxn>
                    <a:cxn ang="0">
                      <a:pos x="20" y="8"/>
                    </a:cxn>
                    <a:cxn ang="0">
                      <a:pos x="20" y="8"/>
                    </a:cxn>
                    <a:cxn ang="0">
                      <a:pos x="24" y="8"/>
                    </a:cxn>
                    <a:cxn ang="0">
                      <a:pos x="28" y="12"/>
                    </a:cxn>
                    <a:cxn ang="0">
                      <a:pos x="32" y="16"/>
                    </a:cxn>
                    <a:cxn ang="0">
                      <a:pos x="32" y="20"/>
                    </a:cxn>
                    <a:cxn ang="0">
                      <a:pos x="32" y="20"/>
                    </a:cxn>
                    <a:cxn ang="0">
                      <a:pos x="32" y="24"/>
                    </a:cxn>
                    <a:cxn ang="0">
                      <a:pos x="28" y="28"/>
                    </a:cxn>
                    <a:cxn ang="0">
                      <a:pos x="24" y="32"/>
                    </a:cxn>
                    <a:cxn ang="0">
                      <a:pos x="20" y="32"/>
                    </a:cxn>
                    <a:cxn ang="0">
                      <a:pos x="20" y="32"/>
                    </a:cxn>
                    <a:cxn ang="0">
                      <a:pos x="16" y="32"/>
                    </a:cxn>
                    <a:cxn ang="0">
                      <a:pos x="12" y="28"/>
                    </a:cxn>
                    <a:cxn ang="0">
                      <a:pos x="8" y="24"/>
                    </a:cxn>
                    <a:cxn ang="0">
                      <a:pos x="8" y="20"/>
                    </a:cxn>
                    <a:cxn ang="0">
                      <a:pos x="8" y="20"/>
                    </a:cxn>
                    <a:cxn ang="0">
                      <a:pos x="8" y="16"/>
                    </a:cxn>
                    <a:cxn ang="0">
                      <a:pos x="12" y="12"/>
                    </a:cxn>
                    <a:cxn ang="0">
                      <a:pos x="16" y="8"/>
                    </a:cxn>
                    <a:cxn ang="0">
                      <a:pos x="20" y="8"/>
                    </a:cxn>
                  </a:cxnLst>
                  <a:rect l="0" t="0" r="r" b="b"/>
                  <a:pathLst>
                    <a:path w="40" h="40">
                      <a:moveTo>
                        <a:pt x="20" y="40"/>
                      </a:moveTo>
                      <a:lnTo>
                        <a:pt x="20" y="40"/>
                      </a:lnTo>
                      <a:lnTo>
                        <a:pt x="28" y="38"/>
                      </a:lnTo>
                      <a:lnTo>
                        <a:pt x="34" y="34"/>
                      </a:lnTo>
                      <a:lnTo>
                        <a:pt x="38" y="28"/>
                      </a:lnTo>
                      <a:lnTo>
                        <a:pt x="40" y="20"/>
                      </a:lnTo>
                      <a:lnTo>
                        <a:pt x="40" y="20"/>
                      </a:lnTo>
                      <a:lnTo>
                        <a:pt x="38" y="12"/>
                      </a:lnTo>
                      <a:lnTo>
                        <a:pt x="34" y="6"/>
                      </a:lnTo>
                      <a:lnTo>
                        <a:pt x="28" y="2"/>
                      </a:lnTo>
                      <a:lnTo>
                        <a:pt x="20" y="0"/>
                      </a:lnTo>
                      <a:lnTo>
                        <a:pt x="20" y="0"/>
                      </a:lnTo>
                      <a:lnTo>
                        <a:pt x="12" y="2"/>
                      </a:lnTo>
                      <a:lnTo>
                        <a:pt x="6" y="6"/>
                      </a:lnTo>
                      <a:lnTo>
                        <a:pt x="2" y="12"/>
                      </a:lnTo>
                      <a:lnTo>
                        <a:pt x="0" y="20"/>
                      </a:lnTo>
                      <a:lnTo>
                        <a:pt x="0" y="20"/>
                      </a:lnTo>
                      <a:lnTo>
                        <a:pt x="2" y="28"/>
                      </a:lnTo>
                      <a:lnTo>
                        <a:pt x="6" y="34"/>
                      </a:lnTo>
                      <a:lnTo>
                        <a:pt x="12" y="38"/>
                      </a:lnTo>
                      <a:lnTo>
                        <a:pt x="20" y="40"/>
                      </a:lnTo>
                      <a:close/>
                      <a:moveTo>
                        <a:pt x="20" y="8"/>
                      </a:moveTo>
                      <a:lnTo>
                        <a:pt x="20" y="8"/>
                      </a:lnTo>
                      <a:lnTo>
                        <a:pt x="24" y="8"/>
                      </a:lnTo>
                      <a:lnTo>
                        <a:pt x="28" y="12"/>
                      </a:lnTo>
                      <a:lnTo>
                        <a:pt x="32" y="16"/>
                      </a:lnTo>
                      <a:lnTo>
                        <a:pt x="32" y="20"/>
                      </a:lnTo>
                      <a:lnTo>
                        <a:pt x="32" y="20"/>
                      </a:lnTo>
                      <a:lnTo>
                        <a:pt x="32" y="24"/>
                      </a:lnTo>
                      <a:lnTo>
                        <a:pt x="28" y="28"/>
                      </a:lnTo>
                      <a:lnTo>
                        <a:pt x="24" y="32"/>
                      </a:lnTo>
                      <a:lnTo>
                        <a:pt x="20" y="32"/>
                      </a:lnTo>
                      <a:lnTo>
                        <a:pt x="20" y="32"/>
                      </a:lnTo>
                      <a:lnTo>
                        <a:pt x="16" y="32"/>
                      </a:lnTo>
                      <a:lnTo>
                        <a:pt x="12" y="28"/>
                      </a:lnTo>
                      <a:lnTo>
                        <a:pt x="8" y="24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8" y="16"/>
                      </a:lnTo>
                      <a:lnTo>
                        <a:pt x="12" y="12"/>
                      </a:lnTo>
                      <a:lnTo>
                        <a:pt x="16" y="8"/>
                      </a:lnTo>
                      <a:lnTo>
                        <a:pt x="20" y="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 sz="1800"/>
                </a:p>
              </p:txBody>
            </p:sp>
            <p:sp>
              <p:nvSpPr>
                <p:cNvPr id="56" name="Freeform 113"/>
                <p:cNvSpPr>
                  <a:spLocks noEditPoints="1"/>
                </p:cNvSpPr>
                <p:nvPr/>
              </p:nvSpPr>
              <p:spPr bwMode="auto">
                <a:xfrm>
                  <a:off x="3492500" y="2774950"/>
                  <a:ext cx="63500" cy="63500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20" y="0"/>
                    </a:cxn>
                    <a:cxn ang="0">
                      <a:pos x="12" y="2"/>
                    </a:cxn>
                    <a:cxn ang="0">
                      <a:pos x="6" y="6"/>
                    </a:cxn>
                    <a:cxn ang="0">
                      <a:pos x="2" y="12"/>
                    </a:cxn>
                    <a:cxn ang="0">
                      <a:pos x="0" y="20"/>
                    </a:cxn>
                    <a:cxn ang="0">
                      <a:pos x="0" y="20"/>
                    </a:cxn>
                    <a:cxn ang="0">
                      <a:pos x="2" y="28"/>
                    </a:cxn>
                    <a:cxn ang="0">
                      <a:pos x="6" y="34"/>
                    </a:cxn>
                    <a:cxn ang="0">
                      <a:pos x="12" y="38"/>
                    </a:cxn>
                    <a:cxn ang="0">
                      <a:pos x="20" y="40"/>
                    </a:cxn>
                    <a:cxn ang="0">
                      <a:pos x="20" y="40"/>
                    </a:cxn>
                    <a:cxn ang="0">
                      <a:pos x="28" y="38"/>
                    </a:cxn>
                    <a:cxn ang="0">
                      <a:pos x="34" y="34"/>
                    </a:cxn>
                    <a:cxn ang="0">
                      <a:pos x="38" y="28"/>
                    </a:cxn>
                    <a:cxn ang="0">
                      <a:pos x="40" y="20"/>
                    </a:cxn>
                    <a:cxn ang="0">
                      <a:pos x="40" y="20"/>
                    </a:cxn>
                    <a:cxn ang="0">
                      <a:pos x="38" y="12"/>
                    </a:cxn>
                    <a:cxn ang="0">
                      <a:pos x="34" y="6"/>
                    </a:cxn>
                    <a:cxn ang="0">
                      <a:pos x="28" y="2"/>
                    </a:cxn>
                    <a:cxn ang="0">
                      <a:pos x="20" y="0"/>
                    </a:cxn>
                    <a:cxn ang="0">
                      <a:pos x="20" y="32"/>
                    </a:cxn>
                    <a:cxn ang="0">
                      <a:pos x="20" y="32"/>
                    </a:cxn>
                    <a:cxn ang="0">
                      <a:pos x="16" y="32"/>
                    </a:cxn>
                    <a:cxn ang="0">
                      <a:pos x="12" y="28"/>
                    </a:cxn>
                    <a:cxn ang="0">
                      <a:pos x="8" y="24"/>
                    </a:cxn>
                    <a:cxn ang="0">
                      <a:pos x="8" y="20"/>
                    </a:cxn>
                    <a:cxn ang="0">
                      <a:pos x="8" y="20"/>
                    </a:cxn>
                    <a:cxn ang="0">
                      <a:pos x="8" y="16"/>
                    </a:cxn>
                    <a:cxn ang="0">
                      <a:pos x="12" y="12"/>
                    </a:cxn>
                    <a:cxn ang="0">
                      <a:pos x="16" y="8"/>
                    </a:cxn>
                    <a:cxn ang="0">
                      <a:pos x="20" y="8"/>
                    </a:cxn>
                    <a:cxn ang="0">
                      <a:pos x="20" y="8"/>
                    </a:cxn>
                    <a:cxn ang="0">
                      <a:pos x="24" y="8"/>
                    </a:cxn>
                    <a:cxn ang="0">
                      <a:pos x="28" y="12"/>
                    </a:cxn>
                    <a:cxn ang="0">
                      <a:pos x="32" y="16"/>
                    </a:cxn>
                    <a:cxn ang="0">
                      <a:pos x="32" y="20"/>
                    </a:cxn>
                    <a:cxn ang="0">
                      <a:pos x="32" y="20"/>
                    </a:cxn>
                    <a:cxn ang="0">
                      <a:pos x="32" y="24"/>
                    </a:cxn>
                    <a:cxn ang="0">
                      <a:pos x="28" y="28"/>
                    </a:cxn>
                    <a:cxn ang="0">
                      <a:pos x="24" y="32"/>
                    </a:cxn>
                    <a:cxn ang="0">
                      <a:pos x="20" y="32"/>
                    </a:cxn>
                  </a:cxnLst>
                  <a:rect l="0" t="0" r="r" b="b"/>
                  <a:pathLst>
                    <a:path w="40" h="40">
                      <a:moveTo>
                        <a:pt x="20" y="0"/>
                      </a:moveTo>
                      <a:lnTo>
                        <a:pt x="20" y="0"/>
                      </a:lnTo>
                      <a:lnTo>
                        <a:pt x="12" y="2"/>
                      </a:lnTo>
                      <a:lnTo>
                        <a:pt x="6" y="6"/>
                      </a:lnTo>
                      <a:lnTo>
                        <a:pt x="2" y="12"/>
                      </a:lnTo>
                      <a:lnTo>
                        <a:pt x="0" y="20"/>
                      </a:lnTo>
                      <a:lnTo>
                        <a:pt x="0" y="20"/>
                      </a:lnTo>
                      <a:lnTo>
                        <a:pt x="2" y="28"/>
                      </a:lnTo>
                      <a:lnTo>
                        <a:pt x="6" y="34"/>
                      </a:lnTo>
                      <a:lnTo>
                        <a:pt x="12" y="38"/>
                      </a:lnTo>
                      <a:lnTo>
                        <a:pt x="20" y="40"/>
                      </a:lnTo>
                      <a:lnTo>
                        <a:pt x="20" y="40"/>
                      </a:lnTo>
                      <a:lnTo>
                        <a:pt x="28" y="38"/>
                      </a:lnTo>
                      <a:lnTo>
                        <a:pt x="34" y="34"/>
                      </a:lnTo>
                      <a:lnTo>
                        <a:pt x="38" y="28"/>
                      </a:lnTo>
                      <a:lnTo>
                        <a:pt x="40" y="20"/>
                      </a:lnTo>
                      <a:lnTo>
                        <a:pt x="40" y="20"/>
                      </a:lnTo>
                      <a:lnTo>
                        <a:pt x="38" y="12"/>
                      </a:lnTo>
                      <a:lnTo>
                        <a:pt x="34" y="6"/>
                      </a:lnTo>
                      <a:lnTo>
                        <a:pt x="28" y="2"/>
                      </a:lnTo>
                      <a:lnTo>
                        <a:pt x="20" y="0"/>
                      </a:lnTo>
                      <a:close/>
                      <a:moveTo>
                        <a:pt x="20" y="32"/>
                      </a:moveTo>
                      <a:lnTo>
                        <a:pt x="20" y="32"/>
                      </a:lnTo>
                      <a:lnTo>
                        <a:pt x="16" y="32"/>
                      </a:lnTo>
                      <a:lnTo>
                        <a:pt x="12" y="28"/>
                      </a:lnTo>
                      <a:lnTo>
                        <a:pt x="8" y="24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8" y="16"/>
                      </a:lnTo>
                      <a:lnTo>
                        <a:pt x="12" y="12"/>
                      </a:lnTo>
                      <a:lnTo>
                        <a:pt x="16" y="8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8"/>
                      </a:lnTo>
                      <a:lnTo>
                        <a:pt x="28" y="12"/>
                      </a:lnTo>
                      <a:lnTo>
                        <a:pt x="32" y="16"/>
                      </a:lnTo>
                      <a:lnTo>
                        <a:pt x="32" y="20"/>
                      </a:lnTo>
                      <a:lnTo>
                        <a:pt x="32" y="20"/>
                      </a:lnTo>
                      <a:lnTo>
                        <a:pt x="32" y="24"/>
                      </a:lnTo>
                      <a:lnTo>
                        <a:pt x="28" y="28"/>
                      </a:lnTo>
                      <a:lnTo>
                        <a:pt x="24" y="32"/>
                      </a:lnTo>
                      <a:lnTo>
                        <a:pt x="20" y="3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 sz="1800"/>
                </a:p>
              </p:txBody>
            </p:sp>
            <p:sp>
              <p:nvSpPr>
                <p:cNvPr id="57" name="Freeform 116"/>
                <p:cNvSpPr>
                  <a:spLocks noEditPoints="1"/>
                </p:cNvSpPr>
                <p:nvPr/>
              </p:nvSpPr>
              <p:spPr bwMode="auto">
                <a:xfrm>
                  <a:off x="3251200" y="2965450"/>
                  <a:ext cx="50800" cy="50800"/>
                </a:xfrm>
                <a:custGeom>
                  <a:avLst/>
                  <a:gdLst/>
                  <a:ahLst/>
                  <a:cxnLst>
                    <a:cxn ang="0">
                      <a:pos x="0" y="16"/>
                    </a:cxn>
                    <a:cxn ang="0">
                      <a:pos x="0" y="16"/>
                    </a:cxn>
                    <a:cxn ang="0">
                      <a:pos x="2" y="22"/>
                    </a:cxn>
                    <a:cxn ang="0">
                      <a:pos x="4" y="28"/>
                    </a:cxn>
                    <a:cxn ang="0">
                      <a:pos x="10" y="30"/>
                    </a:cxn>
                    <a:cxn ang="0">
                      <a:pos x="16" y="32"/>
                    </a:cxn>
                    <a:cxn ang="0">
                      <a:pos x="16" y="32"/>
                    </a:cxn>
                    <a:cxn ang="0">
                      <a:pos x="22" y="30"/>
                    </a:cxn>
                    <a:cxn ang="0">
                      <a:pos x="28" y="28"/>
                    </a:cxn>
                    <a:cxn ang="0">
                      <a:pos x="30" y="22"/>
                    </a:cxn>
                    <a:cxn ang="0">
                      <a:pos x="32" y="16"/>
                    </a:cxn>
                    <a:cxn ang="0">
                      <a:pos x="32" y="16"/>
                    </a:cxn>
                    <a:cxn ang="0">
                      <a:pos x="30" y="10"/>
                    </a:cxn>
                    <a:cxn ang="0">
                      <a:pos x="28" y="4"/>
                    </a:cxn>
                    <a:cxn ang="0">
                      <a:pos x="22" y="2"/>
                    </a:cxn>
                    <a:cxn ang="0">
                      <a:pos x="16" y="0"/>
                    </a:cxn>
                    <a:cxn ang="0">
                      <a:pos x="16" y="0"/>
                    </a:cxn>
                    <a:cxn ang="0">
                      <a:pos x="10" y="2"/>
                    </a:cxn>
                    <a:cxn ang="0">
                      <a:pos x="4" y="4"/>
                    </a:cxn>
                    <a:cxn ang="0">
                      <a:pos x="2" y="10"/>
                    </a:cxn>
                    <a:cxn ang="0">
                      <a:pos x="0" y="16"/>
                    </a:cxn>
                    <a:cxn ang="0">
                      <a:pos x="16" y="8"/>
                    </a:cxn>
                    <a:cxn ang="0">
                      <a:pos x="16" y="8"/>
                    </a:cxn>
                    <a:cxn ang="0">
                      <a:pos x="20" y="8"/>
                    </a:cxn>
                    <a:cxn ang="0">
                      <a:pos x="22" y="10"/>
                    </a:cxn>
                    <a:cxn ang="0">
                      <a:pos x="24" y="12"/>
                    </a:cxn>
                    <a:cxn ang="0">
                      <a:pos x="24" y="16"/>
                    </a:cxn>
                    <a:cxn ang="0">
                      <a:pos x="24" y="16"/>
                    </a:cxn>
                    <a:cxn ang="0">
                      <a:pos x="24" y="20"/>
                    </a:cxn>
                    <a:cxn ang="0">
                      <a:pos x="22" y="22"/>
                    </a:cxn>
                    <a:cxn ang="0">
                      <a:pos x="20" y="24"/>
                    </a:cxn>
                    <a:cxn ang="0">
                      <a:pos x="16" y="24"/>
                    </a:cxn>
                    <a:cxn ang="0">
                      <a:pos x="16" y="24"/>
                    </a:cxn>
                    <a:cxn ang="0">
                      <a:pos x="12" y="24"/>
                    </a:cxn>
                    <a:cxn ang="0">
                      <a:pos x="10" y="22"/>
                    </a:cxn>
                    <a:cxn ang="0">
                      <a:pos x="8" y="20"/>
                    </a:cxn>
                    <a:cxn ang="0">
                      <a:pos x="8" y="16"/>
                    </a:cxn>
                    <a:cxn ang="0">
                      <a:pos x="8" y="16"/>
                    </a:cxn>
                    <a:cxn ang="0">
                      <a:pos x="8" y="12"/>
                    </a:cxn>
                    <a:cxn ang="0">
                      <a:pos x="10" y="10"/>
                    </a:cxn>
                    <a:cxn ang="0">
                      <a:pos x="12" y="8"/>
                    </a:cxn>
                    <a:cxn ang="0">
                      <a:pos x="16" y="8"/>
                    </a:cxn>
                  </a:cxnLst>
                  <a:rect l="0" t="0" r="r" b="b"/>
                  <a:pathLst>
                    <a:path w="32" h="32">
                      <a:moveTo>
                        <a:pt x="0" y="16"/>
                      </a:moveTo>
                      <a:lnTo>
                        <a:pt x="0" y="16"/>
                      </a:lnTo>
                      <a:lnTo>
                        <a:pt x="2" y="22"/>
                      </a:lnTo>
                      <a:lnTo>
                        <a:pt x="4" y="28"/>
                      </a:lnTo>
                      <a:lnTo>
                        <a:pt x="10" y="30"/>
                      </a:lnTo>
                      <a:lnTo>
                        <a:pt x="16" y="32"/>
                      </a:lnTo>
                      <a:lnTo>
                        <a:pt x="16" y="32"/>
                      </a:lnTo>
                      <a:lnTo>
                        <a:pt x="22" y="30"/>
                      </a:lnTo>
                      <a:lnTo>
                        <a:pt x="28" y="28"/>
                      </a:lnTo>
                      <a:lnTo>
                        <a:pt x="30" y="22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0" y="10"/>
                      </a:lnTo>
                      <a:lnTo>
                        <a:pt x="28" y="4"/>
                      </a:lnTo>
                      <a:lnTo>
                        <a:pt x="22" y="2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0" y="2"/>
                      </a:lnTo>
                      <a:lnTo>
                        <a:pt x="4" y="4"/>
                      </a:lnTo>
                      <a:lnTo>
                        <a:pt x="2" y="10"/>
                      </a:lnTo>
                      <a:lnTo>
                        <a:pt x="0" y="16"/>
                      </a:lnTo>
                      <a:close/>
                      <a:moveTo>
                        <a:pt x="16" y="8"/>
                      </a:moveTo>
                      <a:lnTo>
                        <a:pt x="16" y="8"/>
                      </a:lnTo>
                      <a:lnTo>
                        <a:pt x="20" y="8"/>
                      </a:lnTo>
                      <a:lnTo>
                        <a:pt x="22" y="10"/>
                      </a:lnTo>
                      <a:lnTo>
                        <a:pt x="24" y="12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20"/>
                      </a:lnTo>
                      <a:lnTo>
                        <a:pt x="22" y="22"/>
                      </a:lnTo>
                      <a:lnTo>
                        <a:pt x="20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2" y="24"/>
                      </a:lnTo>
                      <a:lnTo>
                        <a:pt x="10" y="22"/>
                      </a:lnTo>
                      <a:lnTo>
                        <a:pt x="8" y="20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2"/>
                      </a:lnTo>
                      <a:lnTo>
                        <a:pt x="10" y="10"/>
                      </a:lnTo>
                      <a:lnTo>
                        <a:pt x="12" y="8"/>
                      </a:lnTo>
                      <a:lnTo>
                        <a:pt x="16" y="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 sz="1800"/>
                </a:p>
              </p:txBody>
            </p:sp>
            <p:sp>
              <p:nvSpPr>
                <p:cNvPr id="58" name="Freeform 119"/>
                <p:cNvSpPr>
                  <a:spLocks/>
                </p:cNvSpPr>
                <p:nvPr/>
              </p:nvSpPr>
              <p:spPr bwMode="auto">
                <a:xfrm>
                  <a:off x="3302000" y="3054350"/>
                  <a:ext cx="25400" cy="25400"/>
                </a:xfrm>
                <a:custGeom>
                  <a:avLst/>
                  <a:gdLst/>
                  <a:ahLst/>
                  <a:cxnLst>
                    <a:cxn ang="0">
                      <a:pos x="8" y="16"/>
                    </a:cxn>
                    <a:cxn ang="0">
                      <a:pos x="8" y="16"/>
                    </a:cxn>
                    <a:cxn ang="0">
                      <a:pos x="12" y="16"/>
                    </a:cxn>
                    <a:cxn ang="0">
                      <a:pos x="14" y="14"/>
                    </a:cxn>
                    <a:cxn ang="0">
                      <a:pos x="16" y="12"/>
                    </a:cxn>
                    <a:cxn ang="0">
                      <a:pos x="16" y="8"/>
                    </a:cxn>
                    <a:cxn ang="0">
                      <a:pos x="16" y="8"/>
                    </a:cxn>
                    <a:cxn ang="0">
                      <a:pos x="16" y="4"/>
                    </a:cxn>
                    <a:cxn ang="0">
                      <a:pos x="14" y="2"/>
                    </a:cxn>
                    <a:cxn ang="0">
                      <a:pos x="12" y="0"/>
                    </a:cxn>
                    <a:cxn ang="0">
                      <a:pos x="8" y="0"/>
                    </a:cxn>
                    <a:cxn ang="0">
                      <a:pos x="8" y="0"/>
                    </a:cxn>
                    <a:cxn ang="0">
                      <a:pos x="4" y="0"/>
                    </a:cxn>
                    <a:cxn ang="0">
                      <a:pos x="2" y="2"/>
                    </a:cxn>
                    <a:cxn ang="0">
                      <a:pos x="0" y="4"/>
                    </a:cxn>
                    <a:cxn ang="0">
                      <a:pos x="0" y="8"/>
                    </a:cxn>
                    <a:cxn ang="0">
                      <a:pos x="0" y="8"/>
                    </a:cxn>
                    <a:cxn ang="0">
                      <a:pos x="0" y="12"/>
                    </a:cxn>
                    <a:cxn ang="0">
                      <a:pos x="2" y="14"/>
                    </a:cxn>
                    <a:cxn ang="0">
                      <a:pos x="4" y="16"/>
                    </a:cxn>
                    <a:cxn ang="0">
                      <a:pos x="8" y="16"/>
                    </a:cxn>
                  </a:cxnLst>
                  <a:rect l="0" t="0" r="r" b="b"/>
                  <a:pathLst>
                    <a:path w="16" h="16">
                      <a:moveTo>
                        <a:pt x="8" y="16"/>
                      </a:moveTo>
                      <a:lnTo>
                        <a:pt x="8" y="16"/>
                      </a:lnTo>
                      <a:lnTo>
                        <a:pt x="12" y="16"/>
                      </a:lnTo>
                      <a:lnTo>
                        <a:pt x="14" y="14"/>
                      </a:lnTo>
                      <a:lnTo>
                        <a:pt x="16" y="12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4"/>
                      </a:lnTo>
                      <a:lnTo>
                        <a:pt x="14" y="2"/>
                      </a:lnTo>
                      <a:lnTo>
                        <a:pt x="12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12"/>
                      </a:lnTo>
                      <a:lnTo>
                        <a:pt x="2" y="14"/>
                      </a:lnTo>
                      <a:lnTo>
                        <a:pt x="4" y="16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 sz="1800"/>
                </a:p>
              </p:txBody>
            </p:sp>
            <p:sp>
              <p:nvSpPr>
                <p:cNvPr id="59" name="Freeform 121"/>
                <p:cNvSpPr>
                  <a:spLocks/>
                </p:cNvSpPr>
                <p:nvPr/>
              </p:nvSpPr>
              <p:spPr bwMode="auto">
                <a:xfrm>
                  <a:off x="3505200" y="2863850"/>
                  <a:ext cx="25400" cy="25400"/>
                </a:xfrm>
                <a:custGeom>
                  <a:avLst/>
                  <a:gdLst/>
                  <a:ahLst/>
                  <a:cxnLst>
                    <a:cxn ang="0">
                      <a:pos x="8" y="0"/>
                    </a:cxn>
                    <a:cxn ang="0">
                      <a:pos x="8" y="0"/>
                    </a:cxn>
                    <a:cxn ang="0">
                      <a:pos x="4" y="0"/>
                    </a:cxn>
                    <a:cxn ang="0">
                      <a:pos x="2" y="2"/>
                    </a:cxn>
                    <a:cxn ang="0">
                      <a:pos x="0" y="4"/>
                    </a:cxn>
                    <a:cxn ang="0">
                      <a:pos x="0" y="8"/>
                    </a:cxn>
                    <a:cxn ang="0">
                      <a:pos x="0" y="8"/>
                    </a:cxn>
                    <a:cxn ang="0">
                      <a:pos x="0" y="12"/>
                    </a:cxn>
                    <a:cxn ang="0">
                      <a:pos x="2" y="14"/>
                    </a:cxn>
                    <a:cxn ang="0">
                      <a:pos x="4" y="16"/>
                    </a:cxn>
                    <a:cxn ang="0">
                      <a:pos x="8" y="16"/>
                    </a:cxn>
                    <a:cxn ang="0">
                      <a:pos x="8" y="16"/>
                    </a:cxn>
                    <a:cxn ang="0">
                      <a:pos x="12" y="16"/>
                    </a:cxn>
                    <a:cxn ang="0">
                      <a:pos x="14" y="14"/>
                    </a:cxn>
                    <a:cxn ang="0">
                      <a:pos x="16" y="12"/>
                    </a:cxn>
                    <a:cxn ang="0">
                      <a:pos x="16" y="8"/>
                    </a:cxn>
                    <a:cxn ang="0">
                      <a:pos x="16" y="8"/>
                    </a:cxn>
                    <a:cxn ang="0">
                      <a:pos x="16" y="4"/>
                    </a:cxn>
                    <a:cxn ang="0">
                      <a:pos x="14" y="2"/>
                    </a:cxn>
                    <a:cxn ang="0">
                      <a:pos x="12" y="0"/>
                    </a:cxn>
                    <a:cxn ang="0">
                      <a:pos x="8" y="0"/>
                    </a:cxn>
                  </a:cxnLst>
                  <a:rect l="0" t="0" r="r" b="b"/>
                  <a:pathLst>
                    <a:path w="16" h="16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12"/>
                      </a:lnTo>
                      <a:lnTo>
                        <a:pt x="2" y="14"/>
                      </a:lnTo>
                      <a:lnTo>
                        <a:pt x="4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12" y="16"/>
                      </a:lnTo>
                      <a:lnTo>
                        <a:pt x="14" y="14"/>
                      </a:lnTo>
                      <a:lnTo>
                        <a:pt x="16" y="12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4"/>
                      </a:lnTo>
                      <a:lnTo>
                        <a:pt x="14" y="2"/>
                      </a:lnTo>
                      <a:lnTo>
                        <a:pt x="12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 sz="1800"/>
                </a:p>
              </p:txBody>
            </p:sp>
            <p:sp>
              <p:nvSpPr>
                <p:cNvPr id="60" name="Freeform 106"/>
                <p:cNvSpPr>
                  <a:spLocks noEditPoints="1"/>
                </p:cNvSpPr>
                <p:nvPr/>
              </p:nvSpPr>
              <p:spPr bwMode="auto">
                <a:xfrm>
                  <a:off x="3149600" y="2813050"/>
                  <a:ext cx="371475" cy="368300"/>
                </a:xfrm>
                <a:custGeom>
                  <a:avLst/>
                  <a:gdLst/>
                  <a:ahLst/>
                  <a:cxnLst>
                    <a:cxn ang="0">
                      <a:pos x="166" y="6"/>
                    </a:cxn>
                    <a:cxn ang="0">
                      <a:pos x="152" y="0"/>
                    </a:cxn>
                    <a:cxn ang="0">
                      <a:pos x="144" y="2"/>
                    </a:cxn>
                    <a:cxn ang="0">
                      <a:pos x="126" y="18"/>
                    </a:cxn>
                    <a:cxn ang="0">
                      <a:pos x="122" y="24"/>
                    </a:cxn>
                    <a:cxn ang="0">
                      <a:pos x="120" y="32"/>
                    </a:cxn>
                    <a:cxn ang="0">
                      <a:pos x="122" y="42"/>
                    </a:cxn>
                    <a:cxn ang="0">
                      <a:pos x="14" y="86"/>
                    </a:cxn>
                    <a:cxn ang="0">
                      <a:pos x="6" y="92"/>
                    </a:cxn>
                    <a:cxn ang="0">
                      <a:pos x="0" y="102"/>
                    </a:cxn>
                    <a:cxn ang="0">
                      <a:pos x="0" y="108"/>
                    </a:cxn>
                    <a:cxn ang="0">
                      <a:pos x="4" y="120"/>
                    </a:cxn>
                    <a:cxn ang="0">
                      <a:pos x="108" y="224"/>
                    </a:cxn>
                    <a:cxn ang="0">
                      <a:pos x="116" y="230"/>
                    </a:cxn>
                    <a:cxn ang="0">
                      <a:pos x="126" y="232"/>
                    </a:cxn>
                    <a:cxn ang="0">
                      <a:pos x="126" y="232"/>
                    </a:cxn>
                    <a:cxn ang="0">
                      <a:pos x="130" y="232"/>
                    </a:cxn>
                    <a:cxn ang="0">
                      <a:pos x="142" y="226"/>
                    </a:cxn>
                    <a:cxn ang="0">
                      <a:pos x="148" y="216"/>
                    </a:cxn>
                    <a:cxn ang="0">
                      <a:pos x="190" y="110"/>
                    </a:cxn>
                    <a:cxn ang="0">
                      <a:pos x="202" y="114"/>
                    </a:cxn>
                    <a:cxn ang="0">
                      <a:pos x="210" y="112"/>
                    </a:cxn>
                    <a:cxn ang="0">
                      <a:pos x="228" y="96"/>
                    </a:cxn>
                    <a:cxn ang="0">
                      <a:pos x="232" y="90"/>
                    </a:cxn>
                    <a:cxn ang="0">
                      <a:pos x="234" y="82"/>
                    </a:cxn>
                    <a:cxn ang="0">
                      <a:pos x="228" y="68"/>
                    </a:cxn>
                    <a:cxn ang="0">
                      <a:pos x="134" y="210"/>
                    </a:cxn>
                    <a:cxn ang="0">
                      <a:pos x="130" y="214"/>
                    </a:cxn>
                    <a:cxn ang="0">
                      <a:pos x="128" y="216"/>
                    </a:cxn>
                    <a:cxn ang="0">
                      <a:pos x="126" y="216"/>
                    </a:cxn>
                    <a:cxn ang="0">
                      <a:pos x="18" y="112"/>
                    </a:cxn>
                    <a:cxn ang="0">
                      <a:pos x="16" y="110"/>
                    </a:cxn>
                    <a:cxn ang="0">
                      <a:pos x="16" y="106"/>
                    </a:cxn>
                    <a:cxn ang="0">
                      <a:pos x="20" y="100"/>
                    </a:cxn>
                    <a:cxn ang="0">
                      <a:pos x="70" y="80"/>
                    </a:cxn>
                    <a:cxn ang="0">
                      <a:pos x="96" y="86"/>
                    </a:cxn>
                    <a:cxn ang="0">
                      <a:pos x="134" y="92"/>
                    </a:cxn>
                    <a:cxn ang="0">
                      <a:pos x="158" y="104"/>
                    </a:cxn>
                    <a:cxn ang="0">
                      <a:pos x="134" y="210"/>
                    </a:cxn>
                    <a:cxn ang="0">
                      <a:pos x="204" y="96"/>
                    </a:cxn>
                    <a:cxn ang="0">
                      <a:pos x="202" y="98"/>
                    </a:cxn>
                    <a:cxn ang="0">
                      <a:pos x="184" y="82"/>
                    </a:cxn>
                    <a:cxn ang="0">
                      <a:pos x="174" y="108"/>
                    </a:cxn>
                    <a:cxn ang="0">
                      <a:pos x="166" y="100"/>
                    </a:cxn>
                    <a:cxn ang="0">
                      <a:pos x="138" y="86"/>
                    </a:cxn>
                    <a:cxn ang="0">
                      <a:pos x="104" y="78"/>
                    </a:cxn>
                    <a:cxn ang="0">
                      <a:pos x="82" y="76"/>
                    </a:cxn>
                    <a:cxn ang="0">
                      <a:pos x="138" y="34"/>
                    </a:cxn>
                    <a:cxn ang="0">
                      <a:pos x="136" y="32"/>
                    </a:cxn>
                    <a:cxn ang="0">
                      <a:pos x="148" y="18"/>
                    </a:cxn>
                    <a:cxn ang="0">
                      <a:pos x="152" y="16"/>
                    </a:cxn>
                    <a:cxn ang="0">
                      <a:pos x="216" y="78"/>
                    </a:cxn>
                    <a:cxn ang="0">
                      <a:pos x="218" y="82"/>
                    </a:cxn>
                  </a:cxnLst>
                  <a:rect l="0" t="0" r="r" b="b"/>
                  <a:pathLst>
                    <a:path w="234" h="232">
                      <a:moveTo>
                        <a:pt x="166" y="6"/>
                      </a:moveTo>
                      <a:lnTo>
                        <a:pt x="166" y="6"/>
                      </a:lnTo>
                      <a:lnTo>
                        <a:pt x="158" y="2"/>
                      </a:lnTo>
                      <a:lnTo>
                        <a:pt x="152" y="0"/>
                      </a:lnTo>
                      <a:lnTo>
                        <a:pt x="152" y="0"/>
                      </a:lnTo>
                      <a:lnTo>
                        <a:pt x="144" y="2"/>
                      </a:lnTo>
                      <a:lnTo>
                        <a:pt x="138" y="6"/>
                      </a:lnTo>
                      <a:lnTo>
                        <a:pt x="126" y="18"/>
                      </a:lnTo>
                      <a:lnTo>
                        <a:pt x="126" y="18"/>
                      </a:lnTo>
                      <a:lnTo>
                        <a:pt x="122" y="24"/>
                      </a:lnTo>
                      <a:lnTo>
                        <a:pt x="120" y="32"/>
                      </a:lnTo>
                      <a:lnTo>
                        <a:pt x="120" y="32"/>
                      </a:lnTo>
                      <a:lnTo>
                        <a:pt x="120" y="36"/>
                      </a:lnTo>
                      <a:lnTo>
                        <a:pt x="122" y="42"/>
                      </a:lnTo>
                      <a:lnTo>
                        <a:pt x="14" y="86"/>
                      </a:lnTo>
                      <a:lnTo>
                        <a:pt x="14" y="86"/>
                      </a:lnTo>
                      <a:lnTo>
                        <a:pt x="10" y="88"/>
                      </a:lnTo>
                      <a:lnTo>
                        <a:pt x="6" y="92"/>
                      </a:lnTo>
                      <a:lnTo>
                        <a:pt x="2" y="98"/>
                      </a:lnTo>
                      <a:lnTo>
                        <a:pt x="0" y="102"/>
                      </a:lnTo>
                      <a:lnTo>
                        <a:pt x="0" y="102"/>
                      </a:lnTo>
                      <a:lnTo>
                        <a:pt x="0" y="108"/>
                      </a:lnTo>
                      <a:lnTo>
                        <a:pt x="2" y="114"/>
                      </a:lnTo>
                      <a:lnTo>
                        <a:pt x="4" y="120"/>
                      </a:lnTo>
                      <a:lnTo>
                        <a:pt x="8" y="124"/>
                      </a:lnTo>
                      <a:lnTo>
                        <a:pt x="108" y="224"/>
                      </a:lnTo>
                      <a:lnTo>
                        <a:pt x="108" y="224"/>
                      </a:lnTo>
                      <a:lnTo>
                        <a:pt x="116" y="230"/>
                      </a:lnTo>
                      <a:lnTo>
                        <a:pt x="126" y="232"/>
                      </a:lnTo>
                      <a:lnTo>
                        <a:pt x="126" y="232"/>
                      </a:lnTo>
                      <a:lnTo>
                        <a:pt x="126" y="232"/>
                      </a:lnTo>
                      <a:lnTo>
                        <a:pt x="126" y="232"/>
                      </a:lnTo>
                      <a:lnTo>
                        <a:pt x="130" y="232"/>
                      </a:lnTo>
                      <a:lnTo>
                        <a:pt x="130" y="232"/>
                      </a:lnTo>
                      <a:lnTo>
                        <a:pt x="136" y="230"/>
                      </a:lnTo>
                      <a:lnTo>
                        <a:pt x="142" y="226"/>
                      </a:lnTo>
                      <a:lnTo>
                        <a:pt x="146" y="222"/>
                      </a:lnTo>
                      <a:lnTo>
                        <a:pt x="148" y="216"/>
                      </a:lnTo>
                      <a:lnTo>
                        <a:pt x="190" y="110"/>
                      </a:lnTo>
                      <a:lnTo>
                        <a:pt x="190" y="110"/>
                      </a:lnTo>
                      <a:lnTo>
                        <a:pt x="196" y="112"/>
                      </a:lnTo>
                      <a:lnTo>
                        <a:pt x="202" y="114"/>
                      </a:lnTo>
                      <a:lnTo>
                        <a:pt x="202" y="114"/>
                      </a:lnTo>
                      <a:lnTo>
                        <a:pt x="210" y="112"/>
                      </a:lnTo>
                      <a:lnTo>
                        <a:pt x="216" y="108"/>
                      </a:lnTo>
                      <a:lnTo>
                        <a:pt x="228" y="96"/>
                      </a:lnTo>
                      <a:lnTo>
                        <a:pt x="228" y="96"/>
                      </a:lnTo>
                      <a:lnTo>
                        <a:pt x="232" y="90"/>
                      </a:lnTo>
                      <a:lnTo>
                        <a:pt x="234" y="82"/>
                      </a:lnTo>
                      <a:lnTo>
                        <a:pt x="234" y="82"/>
                      </a:lnTo>
                      <a:lnTo>
                        <a:pt x="232" y="74"/>
                      </a:lnTo>
                      <a:lnTo>
                        <a:pt x="228" y="68"/>
                      </a:lnTo>
                      <a:lnTo>
                        <a:pt x="166" y="6"/>
                      </a:lnTo>
                      <a:close/>
                      <a:moveTo>
                        <a:pt x="134" y="210"/>
                      </a:moveTo>
                      <a:lnTo>
                        <a:pt x="134" y="210"/>
                      </a:lnTo>
                      <a:lnTo>
                        <a:pt x="130" y="214"/>
                      </a:lnTo>
                      <a:lnTo>
                        <a:pt x="128" y="216"/>
                      </a:lnTo>
                      <a:lnTo>
                        <a:pt x="128" y="216"/>
                      </a:lnTo>
                      <a:lnTo>
                        <a:pt x="126" y="216"/>
                      </a:lnTo>
                      <a:lnTo>
                        <a:pt x="126" y="216"/>
                      </a:lnTo>
                      <a:lnTo>
                        <a:pt x="120" y="214"/>
                      </a:lnTo>
                      <a:lnTo>
                        <a:pt x="18" y="112"/>
                      </a:lnTo>
                      <a:lnTo>
                        <a:pt x="18" y="112"/>
                      </a:lnTo>
                      <a:lnTo>
                        <a:pt x="16" y="110"/>
                      </a:lnTo>
                      <a:lnTo>
                        <a:pt x="16" y="106"/>
                      </a:lnTo>
                      <a:lnTo>
                        <a:pt x="16" y="106"/>
                      </a:lnTo>
                      <a:lnTo>
                        <a:pt x="18" y="102"/>
                      </a:lnTo>
                      <a:lnTo>
                        <a:pt x="20" y="100"/>
                      </a:lnTo>
                      <a:lnTo>
                        <a:pt x="70" y="80"/>
                      </a:lnTo>
                      <a:lnTo>
                        <a:pt x="70" y="80"/>
                      </a:lnTo>
                      <a:lnTo>
                        <a:pt x="84" y="84"/>
                      </a:lnTo>
                      <a:lnTo>
                        <a:pt x="96" y="86"/>
                      </a:lnTo>
                      <a:lnTo>
                        <a:pt x="120" y="88"/>
                      </a:lnTo>
                      <a:lnTo>
                        <a:pt x="134" y="92"/>
                      </a:lnTo>
                      <a:lnTo>
                        <a:pt x="146" y="98"/>
                      </a:lnTo>
                      <a:lnTo>
                        <a:pt x="158" y="104"/>
                      </a:lnTo>
                      <a:lnTo>
                        <a:pt x="172" y="116"/>
                      </a:lnTo>
                      <a:lnTo>
                        <a:pt x="134" y="210"/>
                      </a:lnTo>
                      <a:close/>
                      <a:moveTo>
                        <a:pt x="216" y="84"/>
                      </a:moveTo>
                      <a:lnTo>
                        <a:pt x="204" y="96"/>
                      </a:lnTo>
                      <a:lnTo>
                        <a:pt x="204" y="96"/>
                      </a:lnTo>
                      <a:lnTo>
                        <a:pt x="202" y="98"/>
                      </a:lnTo>
                      <a:lnTo>
                        <a:pt x="198" y="96"/>
                      </a:lnTo>
                      <a:lnTo>
                        <a:pt x="184" y="82"/>
                      </a:lnTo>
                      <a:lnTo>
                        <a:pt x="174" y="110"/>
                      </a:lnTo>
                      <a:lnTo>
                        <a:pt x="174" y="108"/>
                      </a:lnTo>
                      <a:lnTo>
                        <a:pt x="174" y="108"/>
                      </a:lnTo>
                      <a:lnTo>
                        <a:pt x="166" y="100"/>
                      </a:lnTo>
                      <a:lnTo>
                        <a:pt x="156" y="94"/>
                      </a:lnTo>
                      <a:lnTo>
                        <a:pt x="138" y="86"/>
                      </a:lnTo>
                      <a:lnTo>
                        <a:pt x="120" y="80"/>
                      </a:lnTo>
                      <a:lnTo>
                        <a:pt x="104" y="78"/>
                      </a:lnTo>
                      <a:lnTo>
                        <a:pt x="104" y="78"/>
                      </a:lnTo>
                      <a:lnTo>
                        <a:pt x="82" y="76"/>
                      </a:lnTo>
                      <a:lnTo>
                        <a:pt x="150" y="48"/>
                      </a:lnTo>
                      <a:lnTo>
                        <a:pt x="138" y="34"/>
                      </a:lnTo>
                      <a:lnTo>
                        <a:pt x="138" y="34"/>
                      </a:lnTo>
                      <a:lnTo>
                        <a:pt x="136" y="32"/>
                      </a:lnTo>
                      <a:lnTo>
                        <a:pt x="138" y="28"/>
                      </a:lnTo>
                      <a:lnTo>
                        <a:pt x="148" y="18"/>
                      </a:lnTo>
                      <a:lnTo>
                        <a:pt x="148" y="18"/>
                      </a:lnTo>
                      <a:lnTo>
                        <a:pt x="152" y="16"/>
                      </a:lnTo>
                      <a:lnTo>
                        <a:pt x="154" y="18"/>
                      </a:lnTo>
                      <a:lnTo>
                        <a:pt x="216" y="78"/>
                      </a:lnTo>
                      <a:lnTo>
                        <a:pt x="216" y="78"/>
                      </a:lnTo>
                      <a:lnTo>
                        <a:pt x="218" y="82"/>
                      </a:lnTo>
                      <a:lnTo>
                        <a:pt x="216" y="8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 sz="1800"/>
                </a:p>
              </p:txBody>
            </p:sp>
          </p:grpSp>
        </p:grpSp>
        <p:grpSp>
          <p:nvGrpSpPr>
            <p:cNvPr id="34" name="그룹 33"/>
            <p:cNvGrpSpPr/>
            <p:nvPr/>
          </p:nvGrpSpPr>
          <p:grpSpPr>
            <a:xfrm>
              <a:off x="7080694" y="1677087"/>
              <a:ext cx="243434" cy="244277"/>
              <a:chOff x="3075011" y="2161748"/>
              <a:chExt cx="348901" cy="350110"/>
            </a:xfrm>
          </p:grpSpPr>
          <p:sp>
            <p:nvSpPr>
              <p:cNvPr id="49" name="Oval 67"/>
              <p:cNvSpPr>
                <a:spLocks noChangeArrowheads="1"/>
              </p:cNvSpPr>
              <p:nvPr/>
            </p:nvSpPr>
            <p:spPr bwMode="auto">
              <a:xfrm>
                <a:off x="3075011" y="2161748"/>
                <a:ext cx="348901" cy="35011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grpSp>
            <p:nvGrpSpPr>
              <p:cNvPr id="50" name="Group 436"/>
              <p:cNvGrpSpPr/>
              <p:nvPr/>
            </p:nvGrpSpPr>
            <p:grpSpPr>
              <a:xfrm>
                <a:off x="3146525" y="2237085"/>
                <a:ext cx="205872" cy="199437"/>
                <a:chOff x="3962400" y="3600450"/>
                <a:chExt cx="406400" cy="393700"/>
              </a:xfrm>
              <a:solidFill>
                <a:schemeClr val="bg1"/>
              </a:solidFill>
            </p:grpSpPr>
            <p:sp>
              <p:nvSpPr>
                <p:cNvPr id="51" name="Freeform 49"/>
                <p:cNvSpPr>
                  <a:spLocks/>
                </p:cNvSpPr>
                <p:nvPr/>
              </p:nvSpPr>
              <p:spPr bwMode="auto">
                <a:xfrm>
                  <a:off x="4165600" y="3816350"/>
                  <a:ext cx="50800" cy="50800"/>
                </a:xfrm>
                <a:custGeom>
                  <a:avLst/>
                  <a:gdLst/>
                  <a:ahLst/>
                  <a:cxnLst>
                    <a:cxn ang="0">
                      <a:pos x="16" y="0"/>
                    </a:cxn>
                    <a:cxn ang="0">
                      <a:pos x="16" y="0"/>
                    </a:cxn>
                    <a:cxn ang="0">
                      <a:pos x="10" y="2"/>
                    </a:cxn>
                    <a:cxn ang="0">
                      <a:pos x="4" y="4"/>
                    </a:cxn>
                    <a:cxn ang="0">
                      <a:pos x="2" y="10"/>
                    </a:cxn>
                    <a:cxn ang="0">
                      <a:pos x="0" y="16"/>
                    </a:cxn>
                    <a:cxn ang="0">
                      <a:pos x="0" y="16"/>
                    </a:cxn>
                    <a:cxn ang="0">
                      <a:pos x="2" y="22"/>
                    </a:cxn>
                    <a:cxn ang="0">
                      <a:pos x="4" y="28"/>
                    </a:cxn>
                    <a:cxn ang="0">
                      <a:pos x="10" y="30"/>
                    </a:cxn>
                    <a:cxn ang="0">
                      <a:pos x="16" y="32"/>
                    </a:cxn>
                    <a:cxn ang="0">
                      <a:pos x="16" y="32"/>
                    </a:cxn>
                    <a:cxn ang="0">
                      <a:pos x="22" y="30"/>
                    </a:cxn>
                    <a:cxn ang="0">
                      <a:pos x="28" y="28"/>
                    </a:cxn>
                    <a:cxn ang="0">
                      <a:pos x="30" y="22"/>
                    </a:cxn>
                    <a:cxn ang="0">
                      <a:pos x="32" y="16"/>
                    </a:cxn>
                    <a:cxn ang="0">
                      <a:pos x="32" y="16"/>
                    </a:cxn>
                    <a:cxn ang="0">
                      <a:pos x="30" y="10"/>
                    </a:cxn>
                    <a:cxn ang="0">
                      <a:pos x="28" y="4"/>
                    </a:cxn>
                    <a:cxn ang="0">
                      <a:pos x="22" y="2"/>
                    </a:cxn>
                    <a:cxn ang="0">
                      <a:pos x="16" y="0"/>
                    </a:cxn>
                  </a:cxnLst>
                  <a:rect l="0" t="0" r="r" b="b"/>
                  <a:pathLst>
                    <a:path w="32" h="32">
                      <a:moveTo>
                        <a:pt x="16" y="0"/>
                      </a:moveTo>
                      <a:lnTo>
                        <a:pt x="16" y="0"/>
                      </a:lnTo>
                      <a:lnTo>
                        <a:pt x="10" y="2"/>
                      </a:lnTo>
                      <a:lnTo>
                        <a:pt x="4" y="4"/>
                      </a:lnTo>
                      <a:lnTo>
                        <a:pt x="2" y="10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2" y="22"/>
                      </a:lnTo>
                      <a:lnTo>
                        <a:pt x="4" y="28"/>
                      </a:lnTo>
                      <a:lnTo>
                        <a:pt x="10" y="30"/>
                      </a:lnTo>
                      <a:lnTo>
                        <a:pt x="16" y="32"/>
                      </a:lnTo>
                      <a:lnTo>
                        <a:pt x="16" y="32"/>
                      </a:lnTo>
                      <a:lnTo>
                        <a:pt x="22" y="30"/>
                      </a:lnTo>
                      <a:lnTo>
                        <a:pt x="28" y="28"/>
                      </a:lnTo>
                      <a:lnTo>
                        <a:pt x="30" y="22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0" y="10"/>
                      </a:lnTo>
                      <a:lnTo>
                        <a:pt x="28" y="4"/>
                      </a:lnTo>
                      <a:lnTo>
                        <a:pt x="22" y="2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 sz="1800"/>
                </a:p>
              </p:txBody>
            </p:sp>
            <p:sp>
              <p:nvSpPr>
                <p:cNvPr id="52" name="Freeform 51"/>
                <p:cNvSpPr>
                  <a:spLocks noEditPoints="1"/>
                </p:cNvSpPr>
                <p:nvPr/>
              </p:nvSpPr>
              <p:spPr bwMode="auto">
                <a:xfrm>
                  <a:off x="3962400" y="3600450"/>
                  <a:ext cx="406400" cy="393700"/>
                </a:xfrm>
                <a:custGeom>
                  <a:avLst/>
                  <a:gdLst/>
                  <a:ahLst/>
                  <a:cxnLst>
                    <a:cxn ang="0">
                      <a:pos x="232" y="48"/>
                    </a:cxn>
                    <a:cxn ang="0">
                      <a:pos x="232" y="24"/>
                    </a:cxn>
                    <a:cxn ang="0">
                      <a:pos x="218" y="2"/>
                    </a:cxn>
                    <a:cxn ang="0">
                      <a:pos x="44" y="0"/>
                    </a:cxn>
                    <a:cxn ang="0">
                      <a:pos x="26" y="4"/>
                    </a:cxn>
                    <a:cxn ang="0">
                      <a:pos x="8" y="20"/>
                    </a:cxn>
                    <a:cxn ang="0">
                      <a:pos x="0" y="44"/>
                    </a:cxn>
                    <a:cxn ang="0">
                      <a:pos x="0" y="212"/>
                    </a:cxn>
                    <a:cxn ang="0">
                      <a:pos x="12" y="236"/>
                    </a:cxn>
                    <a:cxn ang="0">
                      <a:pos x="36" y="248"/>
                    </a:cxn>
                    <a:cxn ang="0">
                      <a:pos x="188" y="248"/>
                    </a:cxn>
                    <a:cxn ang="0">
                      <a:pos x="212" y="240"/>
                    </a:cxn>
                    <a:cxn ang="0">
                      <a:pos x="228" y="222"/>
                    </a:cxn>
                    <a:cxn ang="0">
                      <a:pos x="232" y="192"/>
                    </a:cxn>
                    <a:cxn ang="0">
                      <a:pos x="242" y="182"/>
                    </a:cxn>
                    <a:cxn ang="0">
                      <a:pos x="256" y="144"/>
                    </a:cxn>
                    <a:cxn ang="0">
                      <a:pos x="242" y="106"/>
                    </a:cxn>
                    <a:cxn ang="0">
                      <a:pos x="176" y="16"/>
                    </a:cxn>
                    <a:cxn ang="0">
                      <a:pos x="212" y="16"/>
                    </a:cxn>
                    <a:cxn ang="0">
                      <a:pos x="216" y="24"/>
                    </a:cxn>
                    <a:cxn ang="0">
                      <a:pos x="216" y="74"/>
                    </a:cxn>
                    <a:cxn ang="0">
                      <a:pos x="208" y="72"/>
                    </a:cxn>
                    <a:cxn ang="0">
                      <a:pos x="208" y="32"/>
                    </a:cxn>
                    <a:cxn ang="0">
                      <a:pos x="206" y="26"/>
                    </a:cxn>
                    <a:cxn ang="0">
                      <a:pos x="32" y="24"/>
                    </a:cxn>
                    <a:cxn ang="0">
                      <a:pos x="26" y="26"/>
                    </a:cxn>
                    <a:cxn ang="0">
                      <a:pos x="24" y="48"/>
                    </a:cxn>
                    <a:cxn ang="0">
                      <a:pos x="18" y="54"/>
                    </a:cxn>
                    <a:cxn ang="0">
                      <a:pos x="18" y="34"/>
                    </a:cxn>
                    <a:cxn ang="0">
                      <a:pos x="44" y="16"/>
                    </a:cxn>
                    <a:cxn ang="0">
                      <a:pos x="32" y="32"/>
                    </a:cxn>
                    <a:cxn ang="0">
                      <a:pos x="200" y="56"/>
                    </a:cxn>
                    <a:cxn ang="0">
                      <a:pos x="200" y="48"/>
                    </a:cxn>
                    <a:cxn ang="0">
                      <a:pos x="200" y="72"/>
                    </a:cxn>
                    <a:cxn ang="0">
                      <a:pos x="44" y="72"/>
                    </a:cxn>
                    <a:cxn ang="0">
                      <a:pos x="32" y="64"/>
                    </a:cxn>
                    <a:cxn ang="0">
                      <a:pos x="216" y="204"/>
                    </a:cxn>
                    <a:cxn ang="0">
                      <a:pos x="198" y="230"/>
                    </a:cxn>
                    <a:cxn ang="0">
                      <a:pos x="44" y="232"/>
                    </a:cxn>
                    <a:cxn ang="0">
                      <a:pos x="18" y="214"/>
                    </a:cxn>
                    <a:cxn ang="0">
                      <a:pos x="16" y="78"/>
                    </a:cxn>
                    <a:cxn ang="0">
                      <a:pos x="36" y="88"/>
                    </a:cxn>
                    <a:cxn ang="0">
                      <a:pos x="208" y="88"/>
                    </a:cxn>
                    <a:cxn ang="0">
                      <a:pos x="214" y="90"/>
                    </a:cxn>
                    <a:cxn ang="0">
                      <a:pos x="216" y="112"/>
                    </a:cxn>
                    <a:cxn ang="0">
                      <a:pos x="136" y="112"/>
                    </a:cxn>
                    <a:cxn ang="0">
                      <a:pos x="116" y="124"/>
                    </a:cxn>
                    <a:cxn ang="0">
                      <a:pos x="104" y="144"/>
                    </a:cxn>
                    <a:cxn ang="0">
                      <a:pos x="104" y="160"/>
                    </a:cxn>
                    <a:cxn ang="0">
                      <a:pos x="116" y="180"/>
                    </a:cxn>
                    <a:cxn ang="0">
                      <a:pos x="136" y="192"/>
                    </a:cxn>
                    <a:cxn ang="0">
                      <a:pos x="216" y="204"/>
                    </a:cxn>
                    <a:cxn ang="0">
                      <a:pos x="144" y="176"/>
                    </a:cxn>
                    <a:cxn ang="0">
                      <a:pos x="122" y="162"/>
                    </a:cxn>
                    <a:cxn ang="0">
                      <a:pos x="122" y="142"/>
                    </a:cxn>
                    <a:cxn ang="0">
                      <a:pos x="144" y="128"/>
                    </a:cxn>
                    <a:cxn ang="0">
                      <a:pos x="224" y="126"/>
                    </a:cxn>
                    <a:cxn ang="0">
                      <a:pos x="230" y="118"/>
                    </a:cxn>
                    <a:cxn ang="0">
                      <a:pos x="232" y="118"/>
                    </a:cxn>
                    <a:cxn ang="0">
                      <a:pos x="240" y="144"/>
                    </a:cxn>
                    <a:cxn ang="0">
                      <a:pos x="232" y="170"/>
                    </a:cxn>
                  </a:cxnLst>
                  <a:rect l="0" t="0" r="r" b="b"/>
                  <a:pathLst>
                    <a:path w="256" h="248">
                      <a:moveTo>
                        <a:pt x="232" y="96"/>
                      </a:moveTo>
                      <a:lnTo>
                        <a:pt x="232" y="96"/>
                      </a:lnTo>
                      <a:lnTo>
                        <a:pt x="232" y="48"/>
                      </a:lnTo>
                      <a:lnTo>
                        <a:pt x="232" y="44"/>
                      </a:lnTo>
                      <a:lnTo>
                        <a:pt x="232" y="24"/>
                      </a:lnTo>
                      <a:lnTo>
                        <a:pt x="232" y="24"/>
                      </a:lnTo>
                      <a:lnTo>
                        <a:pt x="230" y="14"/>
                      </a:lnTo>
                      <a:lnTo>
                        <a:pt x="224" y="8"/>
                      </a:lnTo>
                      <a:lnTo>
                        <a:pt x="218" y="2"/>
                      </a:lnTo>
                      <a:lnTo>
                        <a:pt x="208" y="0"/>
                      </a:lnTo>
                      <a:lnTo>
                        <a:pt x="176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36" y="0"/>
                      </a:lnTo>
                      <a:lnTo>
                        <a:pt x="26" y="4"/>
                      </a:lnTo>
                      <a:lnTo>
                        <a:pt x="20" y="8"/>
                      </a:lnTo>
                      <a:lnTo>
                        <a:pt x="12" y="12"/>
                      </a:lnTo>
                      <a:lnTo>
                        <a:pt x="8" y="20"/>
                      </a:lnTo>
                      <a:lnTo>
                        <a:pt x="4" y="26"/>
                      </a:lnTo>
                      <a:lnTo>
                        <a:pt x="0" y="36"/>
                      </a:lnTo>
                      <a:lnTo>
                        <a:pt x="0" y="44"/>
                      </a:lnTo>
                      <a:lnTo>
                        <a:pt x="0" y="204"/>
                      </a:lnTo>
                      <a:lnTo>
                        <a:pt x="0" y="204"/>
                      </a:lnTo>
                      <a:lnTo>
                        <a:pt x="0" y="212"/>
                      </a:lnTo>
                      <a:lnTo>
                        <a:pt x="4" y="222"/>
                      </a:lnTo>
                      <a:lnTo>
                        <a:pt x="8" y="228"/>
                      </a:lnTo>
                      <a:lnTo>
                        <a:pt x="12" y="236"/>
                      </a:lnTo>
                      <a:lnTo>
                        <a:pt x="20" y="240"/>
                      </a:lnTo>
                      <a:lnTo>
                        <a:pt x="26" y="244"/>
                      </a:lnTo>
                      <a:lnTo>
                        <a:pt x="36" y="248"/>
                      </a:lnTo>
                      <a:lnTo>
                        <a:pt x="44" y="248"/>
                      </a:lnTo>
                      <a:lnTo>
                        <a:pt x="188" y="248"/>
                      </a:lnTo>
                      <a:lnTo>
                        <a:pt x="188" y="248"/>
                      </a:lnTo>
                      <a:lnTo>
                        <a:pt x="196" y="248"/>
                      </a:lnTo>
                      <a:lnTo>
                        <a:pt x="206" y="244"/>
                      </a:lnTo>
                      <a:lnTo>
                        <a:pt x="212" y="240"/>
                      </a:lnTo>
                      <a:lnTo>
                        <a:pt x="220" y="236"/>
                      </a:lnTo>
                      <a:lnTo>
                        <a:pt x="224" y="228"/>
                      </a:lnTo>
                      <a:lnTo>
                        <a:pt x="228" y="222"/>
                      </a:lnTo>
                      <a:lnTo>
                        <a:pt x="232" y="212"/>
                      </a:lnTo>
                      <a:lnTo>
                        <a:pt x="232" y="204"/>
                      </a:lnTo>
                      <a:lnTo>
                        <a:pt x="232" y="192"/>
                      </a:lnTo>
                      <a:lnTo>
                        <a:pt x="232" y="192"/>
                      </a:lnTo>
                      <a:lnTo>
                        <a:pt x="232" y="192"/>
                      </a:lnTo>
                      <a:lnTo>
                        <a:pt x="242" y="182"/>
                      </a:lnTo>
                      <a:lnTo>
                        <a:pt x="250" y="170"/>
                      </a:lnTo>
                      <a:lnTo>
                        <a:pt x="254" y="158"/>
                      </a:lnTo>
                      <a:lnTo>
                        <a:pt x="256" y="144"/>
                      </a:lnTo>
                      <a:lnTo>
                        <a:pt x="254" y="130"/>
                      </a:lnTo>
                      <a:lnTo>
                        <a:pt x="250" y="118"/>
                      </a:lnTo>
                      <a:lnTo>
                        <a:pt x="242" y="106"/>
                      </a:lnTo>
                      <a:lnTo>
                        <a:pt x="232" y="96"/>
                      </a:lnTo>
                      <a:close/>
                      <a:moveTo>
                        <a:pt x="44" y="16"/>
                      </a:moveTo>
                      <a:lnTo>
                        <a:pt x="176" y="16"/>
                      </a:lnTo>
                      <a:lnTo>
                        <a:pt x="208" y="16"/>
                      </a:lnTo>
                      <a:lnTo>
                        <a:pt x="208" y="16"/>
                      </a:lnTo>
                      <a:lnTo>
                        <a:pt x="212" y="16"/>
                      </a:lnTo>
                      <a:lnTo>
                        <a:pt x="214" y="18"/>
                      </a:lnTo>
                      <a:lnTo>
                        <a:pt x="216" y="20"/>
                      </a:lnTo>
                      <a:lnTo>
                        <a:pt x="216" y="24"/>
                      </a:lnTo>
                      <a:lnTo>
                        <a:pt x="216" y="44"/>
                      </a:lnTo>
                      <a:lnTo>
                        <a:pt x="216" y="48"/>
                      </a:lnTo>
                      <a:lnTo>
                        <a:pt x="216" y="74"/>
                      </a:lnTo>
                      <a:lnTo>
                        <a:pt x="216" y="74"/>
                      </a:lnTo>
                      <a:lnTo>
                        <a:pt x="208" y="72"/>
                      </a:lnTo>
                      <a:lnTo>
                        <a:pt x="208" y="72"/>
                      </a:lnTo>
                      <a:lnTo>
                        <a:pt x="208" y="64"/>
                      </a:lnTo>
                      <a:lnTo>
                        <a:pt x="208" y="48"/>
                      </a:lnTo>
                      <a:lnTo>
                        <a:pt x="208" y="32"/>
                      </a:lnTo>
                      <a:lnTo>
                        <a:pt x="208" y="32"/>
                      </a:lnTo>
                      <a:lnTo>
                        <a:pt x="208" y="28"/>
                      </a:lnTo>
                      <a:lnTo>
                        <a:pt x="206" y="26"/>
                      </a:lnTo>
                      <a:lnTo>
                        <a:pt x="204" y="24"/>
                      </a:lnTo>
                      <a:lnTo>
                        <a:pt x="200" y="24"/>
                      </a:lnTo>
                      <a:lnTo>
                        <a:pt x="32" y="24"/>
                      </a:lnTo>
                      <a:lnTo>
                        <a:pt x="32" y="24"/>
                      </a:lnTo>
                      <a:lnTo>
                        <a:pt x="28" y="24"/>
                      </a:lnTo>
                      <a:lnTo>
                        <a:pt x="26" y="26"/>
                      </a:lnTo>
                      <a:lnTo>
                        <a:pt x="24" y="28"/>
                      </a:lnTo>
                      <a:lnTo>
                        <a:pt x="24" y="32"/>
                      </a:lnTo>
                      <a:lnTo>
                        <a:pt x="24" y="48"/>
                      </a:lnTo>
                      <a:lnTo>
                        <a:pt x="24" y="64"/>
                      </a:lnTo>
                      <a:lnTo>
                        <a:pt x="24" y="64"/>
                      </a:lnTo>
                      <a:lnTo>
                        <a:pt x="18" y="54"/>
                      </a:lnTo>
                      <a:lnTo>
                        <a:pt x="16" y="44"/>
                      </a:lnTo>
                      <a:lnTo>
                        <a:pt x="16" y="44"/>
                      </a:lnTo>
                      <a:lnTo>
                        <a:pt x="18" y="34"/>
                      </a:lnTo>
                      <a:lnTo>
                        <a:pt x="24" y="24"/>
                      </a:lnTo>
                      <a:lnTo>
                        <a:pt x="34" y="18"/>
                      </a:lnTo>
                      <a:lnTo>
                        <a:pt x="44" y="16"/>
                      </a:lnTo>
                      <a:close/>
                      <a:moveTo>
                        <a:pt x="200" y="40"/>
                      </a:moveTo>
                      <a:lnTo>
                        <a:pt x="32" y="40"/>
                      </a:lnTo>
                      <a:lnTo>
                        <a:pt x="32" y="32"/>
                      </a:lnTo>
                      <a:lnTo>
                        <a:pt x="200" y="32"/>
                      </a:lnTo>
                      <a:lnTo>
                        <a:pt x="200" y="40"/>
                      </a:lnTo>
                      <a:close/>
                      <a:moveTo>
                        <a:pt x="200" y="56"/>
                      </a:moveTo>
                      <a:lnTo>
                        <a:pt x="32" y="56"/>
                      </a:lnTo>
                      <a:lnTo>
                        <a:pt x="32" y="48"/>
                      </a:lnTo>
                      <a:lnTo>
                        <a:pt x="200" y="48"/>
                      </a:lnTo>
                      <a:lnTo>
                        <a:pt x="200" y="56"/>
                      </a:lnTo>
                      <a:close/>
                      <a:moveTo>
                        <a:pt x="200" y="64"/>
                      </a:moveTo>
                      <a:lnTo>
                        <a:pt x="200" y="72"/>
                      </a:lnTo>
                      <a:lnTo>
                        <a:pt x="176" y="72"/>
                      </a:lnTo>
                      <a:lnTo>
                        <a:pt x="44" y="72"/>
                      </a:lnTo>
                      <a:lnTo>
                        <a:pt x="44" y="72"/>
                      </a:lnTo>
                      <a:lnTo>
                        <a:pt x="38" y="72"/>
                      </a:lnTo>
                      <a:lnTo>
                        <a:pt x="32" y="70"/>
                      </a:lnTo>
                      <a:lnTo>
                        <a:pt x="32" y="64"/>
                      </a:lnTo>
                      <a:lnTo>
                        <a:pt x="200" y="64"/>
                      </a:lnTo>
                      <a:close/>
                      <a:moveTo>
                        <a:pt x="216" y="204"/>
                      </a:moveTo>
                      <a:lnTo>
                        <a:pt x="216" y="204"/>
                      </a:lnTo>
                      <a:lnTo>
                        <a:pt x="214" y="214"/>
                      </a:lnTo>
                      <a:lnTo>
                        <a:pt x="208" y="224"/>
                      </a:lnTo>
                      <a:lnTo>
                        <a:pt x="198" y="230"/>
                      </a:lnTo>
                      <a:lnTo>
                        <a:pt x="188" y="232"/>
                      </a:lnTo>
                      <a:lnTo>
                        <a:pt x="44" y="232"/>
                      </a:lnTo>
                      <a:lnTo>
                        <a:pt x="44" y="232"/>
                      </a:lnTo>
                      <a:lnTo>
                        <a:pt x="34" y="230"/>
                      </a:lnTo>
                      <a:lnTo>
                        <a:pt x="24" y="224"/>
                      </a:lnTo>
                      <a:lnTo>
                        <a:pt x="18" y="214"/>
                      </a:lnTo>
                      <a:lnTo>
                        <a:pt x="16" y="204"/>
                      </a:lnTo>
                      <a:lnTo>
                        <a:pt x="16" y="78"/>
                      </a:lnTo>
                      <a:lnTo>
                        <a:pt x="16" y="78"/>
                      </a:lnTo>
                      <a:lnTo>
                        <a:pt x="22" y="82"/>
                      </a:lnTo>
                      <a:lnTo>
                        <a:pt x="28" y="86"/>
                      </a:lnTo>
                      <a:lnTo>
                        <a:pt x="36" y="88"/>
                      </a:lnTo>
                      <a:lnTo>
                        <a:pt x="44" y="88"/>
                      </a:lnTo>
                      <a:lnTo>
                        <a:pt x="176" y="88"/>
                      </a:lnTo>
                      <a:lnTo>
                        <a:pt x="208" y="88"/>
                      </a:lnTo>
                      <a:lnTo>
                        <a:pt x="208" y="88"/>
                      </a:lnTo>
                      <a:lnTo>
                        <a:pt x="212" y="88"/>
                      </a:lnTo>
                      <a:lnTo>
                        <a:pt x="214" y="90"/>
                      </a:lnTo>
                      <a:lnTo>
                        <a:pt x="216" y="92"/>
                      </a:lnTo>
                      <a:lnTo>
                        <a:pt x="216" y="96"/>
                      </a:lnTo>
                      <a:lnTo>
                        <a:pt x="216" y="112"/>
                      </a:lnTo>
                      <a:lnTo>
                        <a:pt x="144" y="112"/>
                      </a:lnTo>
                      <a:lnTo>
                        <a:pt x="144" y="112"/>
                      </a:lnTo>
                      <a:lnTo>
                        <a:pt x="136" y="112"/>
                      </a:lnTo>
                      <a:lnTo>
                        <a:pt x="128" y="116"/>
                      </a:lnTo>
                      <a:lnTo>
                        <a:pt x="122" y="118"/>
                      </a:lnTo>
                      <a:lnTo>
                        <a:pt x="116" y="124"/>
                      </a:lnTo>
                      <a:lnTo>
                        <a:pt x="110" y="130"/>
                      </a:lnTo>
                      <a:lnTo>
                        <a:pt x="108" y="136"/>
                      </a:lnTo>
                      <a:lnTo>
                        <a:pt x="104" y="144"/>
                      </a:lnTo>
                      <a:lnTo>
                        <a:pt x="104" y="152"/>
                      </a:lnTo>
                      <a:lnTo>
                        <a:pt x="104" y="152"/>
                      </a:lnTo>
                      <a:lnTo>
                        <a:pt x="104" y="160"/>
                      </a:lnTo>
                      <a:lnTo>
                        <a:pt x="108" y="168"/>
                      </a:lnTo>
                      <a:lnTo>
                        <a:pt x="110" y="174"/>
                      </a:lnTo>
                      <a:lnTo>
                        <a:pt x="116" y="180"/>
                      </a:lnTo>
                      <a:lnTo>
                        <a:pt x="122" y="186"/>
                      </a:lnTo>
                      <a:lnTo>
                        <a:pt x="128" y="188"/>
                      </a:lnTo>
                      <a:lnTo>
                        <a:pt x="136" y="192"/>
                      </a:lnTo>
                      <a:lnTo>
                        <a:pt x="144" y="192"/>
                      </a:lnTo>
                      <a:lnTo>
                        <a:pt x="216" y="192"/>
                      </a:lnTo>
                      <a:lnTo>
                        <a:pt x="216" y="204"/>
                      </a:lnTo>
                      <a:close/>
                      <a:moveTo>
                        <a:pt x="226" y="176"/>
                      </a:moveTo>
                      <a:lnTo>
                        <a:pt x="144" y="176"/>
                      </a:lnTo>
                      <a:lnTo>
                        <a:pt x="144" y="176"/>
                      </a:lnTo>
                      <a:lnTo>
                        <a:pt x="134" y="174"/>
                      </a:lnTo>
                      <a:lnTo>
                        <a:pt x="128" y="168"/>
                      </a:lnTo>
                      <a:lnTo>
                        <a:pt x="122" y="162"/>
                      </a:lnTo>
                      <a:lnTo>
                        <a:pt x="120" y="152"/>
                      </a:lnTo>
                      <a:lnTo>
                        <a:pt x="120" y="152"/>
                      </a:lnTo>
                      <a:lnTo>
                        <a:pt x="122" y="142"/>
                      </a:lnTo>
                      <a:lnTo>
                        <a:pt x="128" y="136"/>
                      </a:lnTo>
                      <a:lnTo>
                        <a:pt x="134" y="130"/>
                      </a:lnTo>
                      <a:lnTo>
                        <a:pt x="144" y="128"/>
                      </a:lnTo>
                      <a:lnTo>
                        <a:pt x="216" y="128"/>
                      </a:lnTo>
                      <a:lnTo>
                        <a:pt x="216" y="128"/>
                      </a:lnTo>
                      <a:lnTo>
                        <a:pt x="224" y="126"/>
                      </a:lnTo>
                      <a:lnTo>
                        <a:pt x="228" y="122"/>
                      </a:lnTo>
                      <a:lnTo>
                        <a:pt x="228" y="122"/>
                      </a:lnTo>
                      <a:lnTo>
                        <a:pt x="230" y="118"/>
                      </a:lnTo>
                      <a:lnTo>
                        <a:pt x="230" y="118"/>
                      </a:lnTo>
                      <a:lnTo>
                        <a:pt x="232" y="118"/>
                      </a:lnTo>
                      <a:lnTo>
                        <a:pt x="232" y="118"/>
                      </a:lnTo>
                      <a:lnTo>
                        <a:pt x="238" y="130"/>
                      </a:lnTo>
                      <a:lnTo>
                        <a:pt x="240" y="144"/>
                      </a:lnTo>
                      <a:lnTo>
                        <a:pt x="240" y="144"/>
                      </a:lnTo>
                      <a:lnTo>
                        <a:pt x="240" y="154"/>
                      </a:lnTo>
                      <a:lnTo>
                        <a:pt x="236" y="162"/>
                      </a:lnTo>
                      <a:lnTo>
                        <a:pt x="232" y="170"/>
                      </a:lnTo>
                      <a:lnTo>
                        <a:pt x="226" y="17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 sz="1800"/>
                </a:p>
              </p:txBody>
            </p:sp>
          </p:grpSp>
        </p:grpSp>
        <p:grpSp>
          <p:nvGrpSpPr>
            <p:cNvPr id="35" name="그룹 34"/>
            <p:cNvGrpSpPr/>
            <p:nvPr/>
          </p:nvGrpSpPr>
          <p:grpSpPr>
            <a:xfrm>
              <a:off x="6987625" y="730243"/>
              <a:ext cx="243434" cy="244277"/>
              <a:chOff x="3133476" y="564572"/>
              <a:chExt cx="348901" cy="350110"/>
            </a:xfrm>
          </p:grpSpPr>
          <p:sp>
            <p:nvSpPr>
              <p:cNvPr id="42" name="Oval 67"/>
              <p:cNvSpPr>
                <a:spLocks noChangeArrowheads="1"/>
              </p:cNvSpPr>
              <p:nvPr/>
            </p:nvSpPr>
            <p:spPr bwMode="auto">
              <a:xfrm>
                <a:off x="3133476" y="564572"/>
                <a:ext cx="348901" cy="35011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grpSp>
            <p:nvGrpSpPr>
              <p:cNvPr id="43" name="Group 104"/>
              <p:cNvGrpSpPr/>
              <p:nvPr/>
            </p:nvGrpSpPr>
            <p:grpSpPr>
              <a:xfrm>
                <a:off x="3233934" y="632003"/>
                <a:ext cx="147984" cy="215249"/>
                <a:chOff x="6464300" y="3587750"/>
                <a:chExt cx="279400" cy="406400"/>
              </a:xfrm>
              <a:solidFill>
                <a:schemeClr val="bg1"/>
              </a:solidFill>
            </p:grpSpPr>
            <p:sp>
              <p:nvSpPr>
                <p:cNvPr id="44" name="Freeform 5"/>
                <p:cNvSpPr>
                  <a:spLocks noEditPoints="1"/>
                </p:cNvSpPr>
                <p:nvPr/>
              </p:nvSpPr>
              <p:spPr bwMode="auto">
                <a:xfrm>
                  <a:off x="6464300" y="3587750"/>
                  <a:ext cx="279400" cy="406400"/>
                </a:xfrm>
                <a:custGeom>
                  <a:avLst/>
                  <a:gdLst/>
                  <a:ahLst/>
                  <a:cxnLst>
                    <a:cxn ang="0">
                      <a:pos x="152" y="0"/>
                    </a:cxn>
                    <a:cxn ang="0">
                      <a:pos x="24" y="0"/>
                    </a:cxn>
                    <a:cxn ang="0">
                      <a:pos x="24" y="0"/>
                    </a:cxn>
                    <a:cxn ang="0">
                      <a:pos x="14" y="2"/>
                    </a:cxn>
                    <a:cxn ang="0">
                      <a:pos x="8" y="8"/>
                    </a:cxn>
                    <a:cxn ang="0">
                      <a:pos x="2" y="14"/>
                    </a:cxn>
                    <a:cxn ang="0">
                      <a:pos x="0" y="24"/>
                    </a:cxn>
                    <a:cxn ang="0">
                      <a:pos x="0" y="232"/>
                    </a:cxn>
                    <a:cxn ang="0">
                      <a:pos x="0" y="232"/>
                    </a:cxn>
                    <a:cxn ang="0">
                      <a:pos x="2" y="242"/>
                    </a:cxn>
                    <a:cxn ang="0">
                      <a:pos x="8" y="248"/>
                    </a:cxn>
                    <a:cxn ang="0">
                      <a:pos x="14" y="254"/>
                    </a:cxn>
                    <a:cxn ang="0">
                      <a:pos x="24" y="256"/>
                    </a:cxn>
                    <a:cxn ang="0">
                      <a:pos x="152" y="256"/>
                    </a:cxn>
                    <a:cxn ang="0">
                      <a:pos x="152" y="256"/>
                    </a:cxn>
                    <a:cxn ang="0">
                      <a:pos x="162" y="254"/>
                    </a:cxn>
                    <a:cxn ang="0">
                      <a:pos x="168" y="248"/>
                    </a:cxn>
                    <a:cxn ang="0">
                      <a:pos x="174" y="242"/>
                    </a:cxn>
                    <a:cxn ang="0">
                      <a:pos x="176" y="232"/>
                    </a:cxn>
                    <a:cxn ang="0">
                      <a:pos x="176" y="24"/>
                    </a:cxn>
                    <a:cxn ang="0">
                      <a:pos x="176" y="24"/>
                    </a:cxn>
                    <a:cxn ang="0">
                      <a:pos x="174" y="14"/>
                    </a:cxn>
                    <a:cxn ang="0">
                      <a:pos x="168" y="8"/>
                    </a:cxn>
                    <a:cxn ang="0">
                      <a:pos x="162" y="2"/>
                    </a:cxn>
                    <a:cxn ang="0">
                      <a:pos x="152" y="0"/>
                    </a:cxn>
                    <a:cxn ang="0">
                      <a:pos x="160" y="232"/>
                    </a:cxn>
                    <a:cxn ang="0">
                      <a:pos x="160" y="232"/>
                    </a:cxn>
                    <a:cxn ang="0">
                      <a:pos x="160" y="236"/>
                    </a:cxn>
                    <a:cxn ang="0">
                      <a:pos x="158" y="238"/>
                    </a:cxn>
                    <a:cxn ang="0">
                      <a:pos x="156" y="240"/>
                    </a:cxn>
                    <a:cxn ang="0">
                      <a:pos x="152" y="240"/>
                    </a:cxn>
                    <a:cxn ang="0">
                      <a:pos x="24" y="240"/>
                    </a:cxn>
                    <a:cxn ang="0">
                      <a:pos x="24" y="240"/>
                    </a:cxn>
                    <a:cxn ang="0">
                      <a:pos x="20" y="240"/>
                    </a:cxn>
                    <a:cxn ang="0">
                      <a:pos x="18" y="238"/>
                    </a:cxn>
                    <a:cxn ang="0">
                      <a:pos x="16" y="236"/>
                    </a:cxn>
                    <a:cxn ang="0">
                      <a:pos x="16" y="232"/>
                    </a:cxn>
                    <a:cxn ang="0">
                      <a:pos x="16" y="216"/>
                    </a:cxn>
                    <a:cxn ang="0">
                      <a:pos x="160" y="216"/>
                    </a:cxn>
                    <a:cxn ang="0">
                      <a:pos x="160" y="232"/>
                    </a:cxn>
                    <a:cxn ang="0">
                      <a:pos x="160" y="208"/>
                    </a:cxn>
                    <a:cxn ang="0">
                      <a:pos x="16" y="208"/>
                    </a:cxn>
                    <a:cxn ang="0">
                      <a:pos x="16" y="48"/>
                    </a:cxn>
                    <a:cxn ang="0">
                      <a:pos x="160" y="48"/>
                    </a:cxn>
                    <a:cxn ang="0">
                      <a:pos x="160" y="208"/>
                    </a:cxn>
                    <a:cxn ang="0">
                      <a:pos x="160" y="40"/>
                    </a:cxn>
                    <a:cxn ang="0">
                      <a:pos x="16" y="40"/>
                    </a:cxn>
                    <a:cxn ang="0">
                      <a:pos x="16" y="24"/>
                    </a:cxn>
                    <a:cxn ang="0">
                      <a:pos x="16" y="24"/>
                    </a:cxn>
                    <a:cxn ang="0">
                      <a:pos x="16" y="20"/>
                    </a:cxn>
                    <a:cxn ang="0">
                      <a:pos x="18" y="18"/>
                    </a:cxn>
                    <a:cxn ang="0">
                      <a:pos x="20" y="16"/>
                    </a:cxn>
                    <a:cxn ang="0">
                      <a:pos x="24" y="16"/>
                    </a:cxn>
                    <a:cxn ang="0">
                      <a:pos x="152" y="16"/>
                    </a:cxn>
                    <a:cxn ang="0">
                      <a:pos x="152" y="16"/>
                    </a:cxn>
                    <a:cxn ang="0">
                      <a:pos x="156" y="16"/>
                    </a:cxn>
                    <a:cxn ang="0">
                      <a:pos x="158" y="18"/>
                    </a:cxn>
                    <a:cxn ang="0">
                      <a:pos x="160" y="20"/>
                    </a:cxn>
                    <a:cxn ang="0">
                      <a:pos x="160" y="24"/>
                    </a:cxn>
                    <a:cxn ang="0">
                      <a:pos x="160" y="40"/>
                    </a:cxn>
                  </a:cxnLst>
                  <a:rect l="0" t="0" r="r" b="b"/>
                  <a:pathLst>
                    <a:path w="176" h="256">
                      <a:moveTo>
                        <a:pt x="152" y="0"/>
                      </a:move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14" y="2"/>
                      </a:lnTo>
                      <a:lnTo>
                        <a:pt x="8" y="8"/>
                      </a:lnTo>
                      <a:lnTo>
                        <a:pt x="2" y="14"/>
                      </a:lnTo>
                      <a:lnTo>
                        <a:pt x="0" y="24"/>
                      </a:lnTo>
                      <a:lnTo>
                        <a:pt x="0" y="232"/>
                      </a:lnTo>
                      <a:lnTo>
                        <a:pt x="0" y="232"/>
                      </a:lnTo>
                      <a:lnTo>
                        <a:pt x="2" y="242"/>
                      </a:lnTo>
                      <a:lnTo>
                        <a:pt x="8" y="248"/>
                      </a:lnTo>
                      <a:lnTo>
                        <a:pt x="14" y="254"/>
                      </a:lnTo>
                      <a:lnTo>
                        <a:pt x="24" y="256"/>
                      </a:lnTo>
                      <a:lnTo>
                        <a:pt x="152" y="256"/>
                      </a:lnTo>
                      <a:lnTo>
                        <a:pt x="152" y="256"/>
                      </a:lnTo>
                      <a:lnTo>
                        <a:pt x="162" y="254"/>
                      </a:lnTo>
                      <a:lnTo>
                        <a:pt x="168" y="248"/>
                      </a:lnTo>
                      <a:lnTo>
                        <a:pt x="174" y="242"/>
                      </a:lnTo>
                      <a:lnTo>
                        <a:pt x="176" y="232"/>
                      </a:lnTo>
                      <a:lnTo>
                        <a:pt x="176" y="24"/>
                      </a:lnTo>
                      <a:lnTo>
                        <a:pt x="176" y="24"/>
                      </a:lnTo>
                      <a:lnTo>
                        <a:pt x="174" y="14"/>
                      </a:lnTo>
                      <a:lnTo>
                        <a:pt x="168" y="8"/>
                      </a:lnTo>
                      <a:lnTo>
                        <a:pt x="162" y="2"/>
                      </a:lnTo>
                      <a:lnTo>
                        <a:pt x="152" y="0"/>
                      </a:lnTo>
                      <a:close/>
                      <a:moveTo>
                        <a:pt x="160" y="232"/>
                      </a:moveTo>
                      <a:lnTo>
                        <a:pt x="160" y="232"/>
                      </a:lnTo>
                      <a:lnTo>
                        <a:pt x="160" y="236"/>
                      </a:lnTo>
                      <a:lnTo>
                        <a:pt x="158" y="238"/>
                      </a:lnTo>
                      <a:lnTo>
                        <a:pt x="156" y="240"/>
                      </a:lnTo>
                      <a:lnTo>
                        <a:pt x="152" y="240"/>
                      </a:lnTo>
                      <a:lnTo>
                        <a:pt x="24" y="240"/>
                      </a:lnTo>
                      <a:lnTo>
                        <a:pt x="24" y="240"/>
                      </a:lnTo>
                      <a:lnTo>
                        <a:pt x="20" y="240"/>
                      </a:lnTo>
                      <a:lnTo>
                        <a:pt x="18" y="238"/>
                      </a:lnTo>
                      <a:lnTo>
                        <a:pt x="16" y="236"/>
                      </a:lnTo>
                      <a:lnTo>
                        <a:pt x="16" y="232"/>
                      </a:lnTo>
                      <a:lnTo>
                        <a:pt x="16" y="216"/>
                      </a:lnTo>
                      <a:lnTo>
                        <a:pt x="160" y="216"/>
                      </a:lnTo>
                      <a:lnTo>
                        <a:pt x="160" y="232"/>
                      </a:lnTo>
                      <a:close/>
                      <a:moveTo>
                        <a:pt x="160" y="208"/>
                      </a:moveTo>
                      <a:lnTo>
                        <a:pt x="16" y="208"/>
                      </a:lnTo>
                      <a:lnTo>
                        <a:pt x="16" y="48"/>
                      </a:lnTo>
                      <a:lnTo>
                        <a:pt x="160" y="48"/>
                      </a:lnTo>
                      <a:lnTo>
                        <a:pt x="160" y="208"/>
                      </a:lnTo>
                      <a:close/>
                      <a:moveTo>
                        <a:pt x="160" y="40"/>
                      </a:moveTo>
                      <a:lnTo>
                        <a:pt x="16" y="40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6" y="20"/>
                      </a:lnTo>
                      <a:lnTo>
                        <a:pt x="18" y="18"/>
                      </a:lnTo>
                      <a:lnTo>
                        <a:pt x="20" y="16"/>
                      </a:lnTo>
                      <a:lnTo>
                        <a:pt x="24" y="16"/>
                      </a:lnTo>
                      <a:lnTo>
                        <a:pt x="152" y="16"/>
                      </a:lnTo>
                      <a:lnTo>
                        <a:pt x="152" y="16"/>
                      </a:lnTo>
                      <a:lnTo>
                        <a:pt x="156" y="16"/>
                      </a:lnTo>
                      <a:lnTo>
                        <a:pt x="158" y="18"/>
                      </a:lnTo>
                      <a:lnTo>
                        <a:pt x="160" y="20"/>
                      </a:lnTo>
                      <a:lnTo>
                        <a:pt x="160" y="24"/>
                      </a:lnTo>
                      <a:lnTo>
                        <a:pt x="160" y="4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 sz="1800"/>
                </a:p>
              </p:txBody>
            </p:sp>
            <p:sp>
              <p:nvSpPr>
                <p:cNvPr id="45" name="Freeform 10"/>
                <p:cNvSpPr>
                  <a:spLocks/>
                </p:cNvSpPr>
                <p:nvPr/>
              </p:nvSpPr>
              <p:spPr bwMode="auto">
                <a:xfrm>
                  <a:off x="6578600" y="3625850"/>
                  <a:ext cx="50800" cy="12700"/>
                </a:xfrm>
                <a:custGeom>
                  <a:avLst/>
                  <a:gdLst/>
                  <a:ahLst/>
                  <a:cxnLst>
                    <a:cxn ang="0">
                      <a:pos x="32" y="4"/>
                    </a:cxn>
                    <a:cxn ang="0">
                      <a:pos x="32" y="4"/>
                    </a:cxn>
                    <a:cxn ang="0">
                      <a:pos x="30" y="6"/>
                    </a:cxn>
                    <a:cxn ang="0">
                      <a:pos x="28" y="8"/>
                    </a:cxn>
                    <a:cxn ang="0">
                      <a:pos x="4" y="8"/>
                    </a:cxn>
                    <a:cxn ang="0">
                      <a:pos x="4" y="8"/>
                    </a:cxn>
                    <a:cxn ang="0">
                      <a:pos x="2" y="6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2" y="2"/>
                    </a:cxn>
                    <a:cxn ang="0">
                      <a:pos x="4" y="0"/>
                    </a:cxn>
                    <a:cxn ang="0">
                      <a:pos x="28" y="0"/>
                    </a:cxn>
                    <a:cxn ang="0">
                      <a:pos x="28" y="0"/>
                    </a:cxn>
                    <a:cxn ang="0">
                      <a:pos x="30" y="2"/>
                    </a:cxn>
                    <a:cxn ang="0">
                      <a:pos x="32" y="4"/>
                    </a:cxn>
                  </a:cxnLst>
                  <a:rect l="0" t="0" r="r" b="b"/>
                  <a:pathLst>
                    <a:path w="32" h="8">
                      <a:moveTo>
                        <a:pt x="32" y="4"/>
                      </a:moveTo>
                      <a:lnTo>
                        <a:pt x="32" y="4"/>
                      </a:lnTo>
                      <a:lnTo>
                        <a:pt x="30" y="6"/>
                      </a:lnTo>
                      <a:lnTo>
                        <a:pt x="28" y="8"/>
                      </a:lnTo>
                      <a:lnTo>
                        <a:pt x="4" y="8"/>
                      </a:lnTo>
                      <a:lnTo>
                        <a:pt x="4" y="8"/>
                      </a:lnTo>
                      <a:lnTo>
                        <a:pt x="2" y="6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2" y="2"/>
                      </a:lnTo>
                      <a:lnTo>
                        <a:pt x="4" y="0"/>
                      </a:lnTo>
                      <a:lnTo>
                        <a:pt x="28" y="0"/>
                      </a:lnTo>
                      <a:lnTo>
                        <a:pt x="28" y="0"/>
                      </a:lnTo>
                      <a:lnTo>
                        <a:pt x="30" y="2"/>
                      </a:lnTo>
                      <a:lnTo>
                        <a:pt x="32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 sz="1800"/>
                </a:p>
              </p:txBody>
            </p:sp>
            <p:sp>
              <p:nvSpPr>
                <p:cNvPr id="46" name="Freeform 11"/>
                <p:cNvSpPr>
                  <a:spLocks/>
                </p:cNvSpPr>
                <p:nvPr/>
              </p:nvSpPr>
              <p:spPr bwMode="auto">
                <a:xfrm>
                  <a:off x="6578600" y="3625850"/>
                  <a:ext cx="50800" cy="12700"/>
                </a:xfrm>
                <a:custGeom>
                  <a:avLst/>
                  <a:gdLst/>
                  <a:ahLst/>
                  <a:cxnLst>
                    <a:cxn ang="0">
                      <a:pos x="32" y="4"/>
                    </a:cxn>
                    <a:cxn ang="0">
                      <a:pos x="32" y="4"/>
                    </a:cxn>
                    <a:cxn ang="0">
                      <a:pos x="30" y="6"/>
                    </a:cxn>
                    <a:cxn ang="0">
                      <a:pos x="28" y="8"/>
                    </a:cxn>
                    <a:cxn ang="0">
                      <a:pos x="4" y="8"/>
                    </a:cxn>
                    <a:cxn ang="0">
                      <a:pos x="4" y="8"/>
                    </a:cxn>
                    <a:cxn ang="0">
                      <a:pos x="2" y="6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2" y="2"/>
                    </a:cxn>
                    <a:cxn ang="0">
                      <a:pos x="4" y="0"/>
                    </a:cxn>
                    <a:cxn ang="0">
                      <a:pos x="28" y="0"/>
                    </a:cxn>
                    <a:cxn ang="0">
                      <a:pos x="28" y="0"/>
                    </a:cxn>
                    <a:cxn ang="0">
                      <a:pos x="30" y="2"/>
                    </a:cxn>
                    <a:cxn ang="0">
                      <a:pos x="32" y="4"/>
                    </a:cxn>
                  </a:cxnLst>
                  <a:rect l="0" t="0" r="r" b="b"/>
                  <a:pathLst>
                    <a:path w="32" h="8">
                      <a:moveTo>
                        <a:pt x="32" y="4"/>
                      </a:moveTo>
                      <a:lnTo>
                        <a:pt x="32" y="4"/>
                      </a:lnTo>
                      <a:lnTo>
                        <a:pt x="30" y="6"/>
                      </a:lnTo>
                      <a:lnTo>
                        <a:pt x="28" y="8"/>
                      </a:lnTo>
                      <a:lnTo>
                        <a:pt x="4" y="8"/>
                      </a:lnTo>
                      <a:lnTo>
                        <a:pt x="4" y="8"/>
                      </a:lnTo>
                      <a:lnTo>
                        <a:pt x="2" y="6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2" y="2"/>
                      </a:lnTo>
                      <a:lnTo>
                        <a:pt x="4" y="0"/>
                      </a:lnTo>
                      <a:lnTo>
                        <a:pt x="28" y="0"/>
                      </a:lnTo>
                      <a:lnTo>
                        <a:pt x="28" y="0"/>
                      </a:lnTo>
                      <a:lnTo>
                        <a:pt x="30" y="2"/>
                      </a:lnTo>
                      <a:lnTo>
                        <a:pt x="32" y="4"/>
                      </a:ln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 sz="1800"/>
                </a:p>
              </p:txBody>
            </p:sp>
            <p:sp>
              <p:nvSpPr>
                <p:cNvPr id="47" name="Freeform 12"/>
                <p:cNvSpPr>
                  <a:spLocks/>
                </p:cNvSpPr>
                <p:nvPr/>
              </p:nvSpPr>
              <p:spPr bwMode="auto">
                <a:xfrm>
                  <a:off x="6591300" y="3943350"/>
                  <a:ext cx="25400" cy="12700"/>
                </a:xfrm>
                <a:custGeom>
                  <a:avLst/>
                  <a:gdLst/>
                  <a:ahLst/>
                  <a:cxnLst>
                    <a:cxn ang="0">
                      <a:pos x="16" y="4"/>
                    </a:cxn>
                    <a:cxn ang="0">
                      <a:pos x="16" y="4"/>
                    </a:cxn>
                    <a:cxn ang="0">
                      <a:pos x="14" y="6"/>
                    </a:cxn>
                    <a:cxn ang="0">
                      <a:pos x="12" y="8"/>
                    </a:cxn>
                    <a:cxn ang="0">
                      <a:pos x="4" y="8"/>
                    </a:cxn>
                    <a:cxn ang="0">
                      <a:pos x="4" y="8"/>
                    </a:cxn>
                    <a:cxn ang="0">
                      <a:pos x="2" y="6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2" y="2"/>
                    </a:cxn>
                    <a:cxn ang="0">
                      <a:pos x="4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4" y="2"/>
                    </a:cxn>
                    <a:cxn ang="0">
                      <a:pos x="16" y="4"/>
                    </a:cxn>
                  </a:cxnLst>
                  <a:rect l="0" t="0" r="r" b="b"/>
                  <a:pathLst>
                    <a:path w="16" h="8">
                      <a:moveTo>
                        <a:pt x="16" y="4"/>
                      </a:moveTo>
                      <a:lnTo>
                        <a:pt x="16" y="4"/>
                      </a:lnTo>
                      <a:lnTo>
                        <a:pt x="14" y="6"/>
                      </a:lnTo>
                      <a:lnTo>
                        <a:pt x="12" y="8"/>
                      </a:lnTo>
                      <a:lnTo>
                        <a:pt x="4" y="8"/>
                      </a:lnTo>
                      <a:lnTo>
                        <a:pt x="4" y="8"/>
                      </a:lnTo>
                      <a:lnTo>
                        <a:pt x="2" y="6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2" y="2"/>
                      </a:lnTo>
                      <a:lnTo>
                        <a:pt x="4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4" y="2"/>
                      </a:lnTo>
                      <a:lnTo>
                        <a:pt x="16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 sz="1800"/>
                </a:p>
              </p:txBody>
            </p:sp>
            <p:sp>
              <p:nvSpPr>
                <p:cNvPr id="48" name="Freeform 13"/>
                <p:cNvSpPr>
                  <a:spLocks/>
                </p:cNvSpPr>
                <p:nvPr/>
              </p:nvSpPr>
              <p:spPr bwMode="auto">
                <a:xfrm>
                  <a:off x="6591300" y="3943350"/>
                  <a:ext cx="25400" cy="12700"/>
                </a:xfrm>
                <a:custGeom>
                  <a:avLst/>
                  <a:gdLst/>
                  <a:ahLst/>
                  <a:cxnLst>
                    <a:cxn ang="0">
                      <a:pos x="16" y="4"/>
                    </a:cxn>
                    <a:cxn ang="0">
                      <a:pos x="16" y="4"/>
                    </a:cxn>
                    <a:cxn ang="0">
                      <a:pos x="14" y="6"/>
                    </a:cxn>
                    <a:cxn ang="0">
                      <a:pos x="12" y="8"/>
                    </a:cxn>
                    <a:cxn ang="0">
                      <a:pos x="4" y="8"/>
                    </a:cxn>
                    <a:cxn ang="0">
                      <a:pos x="4" y="8"/>
                    </a:cxn>
                    <a:cxn ang="0">
                      <a:pos x="2" y="6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2" y="2"/>
                    </a:cxn>
                    <a:cxn ang="0">
                      <a:pos x="4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4" y="2"/>
                    </a:cxn>
                    <a:cxn ang="0">
                      <a:pos x="16" y="4"/>
                    </a:cxn>
                  </a:cxnLst>
                  <a:rect l="0" t="0" r="r" b="b"/>
                  <a:pathLst>
                    <a:path w="16" h="8">
                      <a:moveTo>
                        <a:pt x="16" y="4"/>
                      </a:moveTo>
                      <a:lnTo>
                        <a:pt x="16" y="4"/>
                      </a:lnTo>
                      <a:lnTo>
                        <a:pt x="14" y="6"/>
                      </a:lnTo>
                      <a:lnTo>
                        <a:pt x="12" y="8"/>
                      </a:lnTo>
                      <a:lnTo>
                        <a:pt x="4" y="8"/>
                      </a:lnTo>
                      <a:lnTo>
                        <a:pt x="4" y="8"/>
                      </a:lnTo>
                      <a:lnTo>
                        <a:pt x="2" y="6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2" y="2"/>
                      </a:lnTo>
                      <a:lnTo>
                        <a:pt x="4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4" y="2"/>
                      </a:lnTo>
                      <a:lnTo>
                        <a:pt x="16" y="4"/>
                      </a:ln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 sz="1800"/>
                </a:p>
              </p:txBody>
            </p:sp>
          </p:grpSp>
        </p:grpSp>
        <p:grpSp>
          <p:nvGrpSpPr>
            <p:cNvPr id="36" name="그룹 35"/>
            <p:cNvGrpSpPr/>
            <p:nvPr/>
          </p:nvGrpSpPr>
          <p:grpSpPr>
            <a:xfrm>
              <a:off x="7725091" y="420960"/>
              <a:ext cx="243434" cy="244277"/>
              <a:chOff x="4650483" y="153179"/>
              <a:chExt cx="348901" cy="350110"/>
            </a:xfrm>
          </p:grpSpPr>
          <p:sp>
            <p:nvSpPr>
              <p:cNvPr id="37" name="Oval 67"/>
              <p:cNvSpPr>
                <a:spLocks noChangeArrowheads="1"/>
              </p:cNvSpPr>
              <p:nvPr/>
            </p:nvSpPr>
            <p:spPr bwMode="auto">
              <a:xfrm>
                <a:off x="4650483" y="153179"/>
                <a:ext cx="348901" cy="35011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grpSp>
            <p:nvGrpSpPr>
              <p:cNvPr id="38" name="Group 110"/>
              <p:cNvGrpSpPr/>
              <p:nvPr/>
            </p:nvGrpSpPr>
            <p:grpSpPr>
              <a:xfrm>
                <a:off x="4722700" y="238781"/>
                <a:ext cx="204467" cy="178907"/>
                <a:chOff x="3962400" y="3613150"/>
                <a:chExt cx="406400" cy="355600"/>
              </a:xfrm>
              <a:solidFill>
                <a:schemeClr val="bg1"/>
              </a:solidFill>
            </p:grpSpPr>
            <p:sp>
              <p:nvSpPr>
                <p:cNvPr id="39" name="Freeform 27"/>
                <p:cNvSpPr>
                  <a:spLocks/>
                </p:cNvSpPr>
                <p:nvPr/>
              </p:nvSpPr>
              <p:spPr bwMode="auto">
                <a:xfrm>
                  <a:off x="4025900" y="3676650"/>
                  <a:ext cx="146050" cy="95250"/>
                </a:xfrm>
                <a:custGeom>
                  <a:avLst/>
                  <a:gdLst/>
                  <a:ahLst/>
                  <a:cxnLst>
                    <a:cxn ang="0">
                      <a:pos x="88" y="0"/>
                    </a:cxn>
                    <a:cxn ang="0">
                      <a:pos x="88" y="0"/>
                    </a:cxn>
                    <a:cxn ang="0">
                      <a:pos x="70" y="2"/>
                    </a:cxn>
                    <a:cxn ang="0">
                      <a:pos x="54" y="4"/>
                    </a:cxn>
                    <a:cxn ang="0">
                      <a:pos x="40" y="10"/>
                    </a:cxn>
                    <a:cxn ang="0">
                      <a:pos x="26" y="16"/>
                    </a:cxn>
                    <a:cxn ang="0">
                      <a:pos x="16" y="24"/>
                    </a:cxn>
                    <a:cxn ang="0">
                      <a:pos x="8" y="34"/>
                    </a:cxn>
                    <a:cxn ang="0">
                      <a:pos x="2" y="44"/>
                    </a:cxn>
                    <a:cxn ang="0">
                      <a:pos x="0" y="56"/>
                    </a:cxn>
                    <a:cxn ang="0">
                      <a:pos x="0" y="56"/>
                    </a:cxn>
                    <a:cxn ang="0">
                      <a:pos x="2" y="58"/>
                    </a:cxn>
                    <a:cxn ang="0">
                      <a:pos x="4" y="60"/>
                    </a:cxn>
                    <a:cxn ang="0">
                      <a:pos x="4" y="60"/>
                    </a:cxn>
                    <a:cxn ang="0">
                      <a:pos x="6" y="58"/>
                    </a:cxn>
                    <a:cxn ang="0">
                      <a:pos x="8" y="56"/>
                    </a:cxn>
                    <a:cxn ang="0">
                      <a:pos x="8" y="56"/>
                    </a:cxn>
                    <a:cxn ang="0">
                      <a:pos x="10" y="46"/>
                    </a:cxn>
                    <a:cxn ang="0">
                      <a:pos x="14" y="38"/>
                    </a:cxn>
                    <a:cxn ang="0">
                      <a:pos x="22" y="30"/>
                    </a:cxn>
                    <a:cxn ang="0">
                      <a:pos x="32" y="22"/>
                    </a:cxn>
                    <a:cxn ang="0">
                      <a:pos x="44" y="16"/>
                    </a:cxn>
                    <a:cxn ang="0">
                      <a:pos x="58" y="12"/>
                    </a:cxn>
                    <a:cxn ang="0">
                      <a:pos x="72" y="10"/>
                    </a:cxn>
                    <a:cxn ang="0">
                      <a:pos x="88" y="8"/>
                    </a:cxn>
                    <a:cxn ang="0">
                      <a:pos x="88" y="8"/>
                    </a:cxn>
                    <a:cxn ang="0">
                      <a:pos x="90" y="6"/>
                    </a:cxn>
                    <a:cxn ang="0">
                      <a:pos x="92" y="4"/>
                    </a:cxn>
                    <a:cxn ang="0">
                      <a:pos x="92" y="4"/>
                    </a:cxn>
                    <a:cxn ang="0">
                      <a:pos x="90" y="2"/>
                    </a:cxn>
                    <a:cxn ang="0">
                      <a:pos x="88" y="0"/>
                    </a:cxn>
                  </a:cxnLst>
                  <a:rect l="0" t="0" r="r" b="b"/>
                  <a:pathLst>
                    <a:path w="92" h="60">
                      <a:moveTo>
                        <a:pt x="88" y="0"/>
                      </a:moveTo>
                      <a:lnTo>
                        <a:pt x="88" y="0"/>
                      </a:lnTo>
                      <a:lnTo>
                        <a:pt x="70" y="2"/>
                      </a:lnTo>
                      <a:lnTo>
                        <a:pt x="54" y="4"/>
                      </a:lnTo>
                      <a:lnTo>
                        <a:pt x="40" y="10"/>
                      </a:lnTo>
                      <a:lnTo>
                        <a:pt x="26" y="16"/>
                      </a:lnTo>
                      <a:lnTo>
                        <a:pt x="16" y="24"/>
                      </a:lnTo>
                      <a:lnTo>
                        <a:pt x="8" y="34"/>
                      </a:lnTo>
                      <a:lnTo>
                        <a:pt x="2" y="44"/>
                      </a:lnTo>
                      <a:lnTo>
                        <a:pt x="0" y="56"/>
                      </a:lnTo>
                      <a:lnTo>
                        <a:pt x="0" y="56"/>
                      </a:lnTo>
                      <a:lnTo>
                        <a:pt x="2" y="58"/>
                      </a:lnTo>
                      <a:lnTo>
                        <a:pt x="4" y="60"/>
                      </a:lnTo>
                      <a:lnTo>
                        <a:pt x="4" y="60"/>
                      </a:lnTo>
                      <a:lnTo>
                        <a:pt x="6" y="58"/>
                      </a:lnTo>
                      <a:lnTo>
                        <a:pt x="8" y="56"/>
                      </a:lnTo>
                      <a:lnTo>
                        <a:pt x="8" y="56"/>
                      </a:lnTo>
                      <a:lnTo>
                        <a:pt x="10" y="46"/>
                      </a:lnTo>
                      <a:lnTo>
                        <a:pt x="14" y="38"/>
                      </a:lnTo>
                      <a:lnTo>
                        <a:pt x="22" y="30"/>
                      </a:lnTo>
                      <a:lnTo>
                        <a:pt x="32" y="22"/>
                      </a:lnTo>
                      <a:lnTo>
                        <a:pt x="44" y="16"/>
                      </a:lnTo>
                      <a:lnTo>
                        <a:pt x="58" y="12"/>
                      </a:lnTo>
                      <a:lnTo>
                        <a:pt x="72" y="10"/>
                      </a:lnTo>
                      <a:lnTo>
                        <a:pt x="88" y="8"/>
                      </a:lnTo>
                      <a:lnTo>
                        <a:pt x="88" y="8"/>
                      </a:lnTo>
                      <a:lnTo>
                        <a:pt x="90" y="6"/>
                      </a:lnTo>
                      <a:lnTo>
                        <a:pt x="92" y="4"/>
                      </a:lnTo>
                      <a:lnTo>
                        <a:pt x="92" y="4"/>
                      </a:lnTo>
                      <a:lnTo>
                        <a:pt x="90" y="2"/>
                      </a:lnTo>
                      <a:lnTo>
                        <a:pt x="88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 sz="1800"/>
                </a:p>
              </p:txBody>
            </p:sp>
            <p:sp>
              <p:nvSpPr>
                <p:cNvPr id="40" name="Freeform 28"/>
                <p:cNvSpPr>
                  <a:spLocks/>
                </p:cNvSpPr>
                <p:nvPr/>
              </p:nvSpPr>
              <p:spPr bwMode="auto">
                <a:xfrm>
                  <a:off x="4025900" y="3676650"/>
                  <a:ext cx="146050" cy="95250"/>
                </a:xfrm>
                <a:custGeom>
                  <a:avLst/>
                  <a:gdLst/>
                  <a:ahLst/>
                  <a:cxnLst>
                    <a:cxn ang="0">
                      <a:pos x="88" y="0"/>
                    </a:cxn>
                    <a:cxn ang="0">
                      <a:pos x="88" y="0"/>
                    </a:cxn>
                    <a:cxn ang="0">
                      <a:pos x="70" y="2"/>
                    </a:cxn>
                    <a:cxn ang="0">
                      <a:pos x="54" y="4"/>
                    </a:cxn>
                    <a:cxn ang="0">
                      <a:pos x="40" y="10"/>
                    </a:cxn>
                    <a:cxn ang="0">
                      <a:pos x="26" y="16"/>
                    </a:cxn>
                    <a:cxn ang="0">
                      <a:pos x="16" y="24"/>
                    </a:cxn>
                    <a:cxn ang="0">
                      <a:pos x="8" y="34"/>
                    </a:cxn>
                    <a:cxn ang="0">
                      <a:pos x="2" y="44"/>
                    </a:cxn>
                    <a:cxn ang="0">
                      <a:pos x="0" y="56"/>
                    </a:cxn>
                    <a:cxn ang="0">
                      <a:pos x="0" y="56"/>
                    </a:cxn>
                    <a:cxn ang="0">
                      <a:pos x="2" y="58"/>
                    </a:cxn>
                    <a:cxn ang="0">
                      <a:pos x="4" y="60"/>
                    </a:cxn>
                    <a:cxn ang="0">
                      <a:pos x="4" y="60"/>
                    </a:cxn>
                    <a:cxn ang="0">
                      <a:pos x="6" y="58"/>
                    </a:cxn>
                    <a:cxn ang="0">
                      <a:pos x="8" y="56"/>
                    </a:cxn>
                    <a:cxn ang="0">
                      <a:pos x="8" y="56"/>
                    </a:cxn>
                    <a:cxn ang="0">
                      <a:pos x="10" y="46"/>
                    </a:cxn>
                    <a:cxn ang="0">
                      <a:pos x="14" y="38"/>
                    </a:cxn>
                    <a:cxn ang="0">
                      <a:pos x="22" y="30"/>
                    </a:cxn>
                    <a:cxn ang="0">
                      <a:pos x="32" y="22"/>
                    </a:cxn>
                    <a:cxn ang="0">
                      <a:pos x="44" y="16"/>
                    </a:cxn>
                    <a:cxn ang="0">
                      <a:pos x="58" y="12"/>
                    </a:cxn>
                    <a:cxn ang="0">
                      <a:pos x="72" y="10"/>
                    </a:cxn>
                    <a:cxn ang="0">
                      <a:pos x="88" y="8"/>
                    </a:cxn>
                    <a:cxn ang="0">
                      <a:pos x="88" y="8"/>
                    </a:cxn>
                    <a:cxn ang="0">
                      <a:pos x="90" y="6"/>
                    </a:cxn>
                    <a:cxn ang="0">
                      <a:pos x="92" y="4"/>
                    </a:cxn>
                    <a:cxn ang="0">
                      <a:pos x="92" y="4"/>
                    </a:cxn>
                    <a:cxn ang="0">
                      <a:pos x="90" y="2"/>
                    </a:cxn>
                    <a:cxn ang="0">
                      <a:pos x="88" y="0"/>
                    </a:cxn>
                  </a:cxnLst>
                  <a:rect l="0" t="0" r="r" b="b"/>
                  <a:pathLst>
                    <a:path w="92" h="60">
                      <a:moveTo>
                        <a:pt x="88" y="0"/>
                      </a:moveTo>
                      <a:lnTo>
                        <a:pt x="88" y="0"/>
                      </a:lnTo>
                      <a:lnTo>
                        <a:pt x="70" y="2"/>
                      </a:lnTo>
                      <a:lnTo>
                        <a:pt x="54" y="4"/>
                      </a:lnTo>
                      <a:lnTo>
                        <a:pt x="40" y="10"/>
                      </a:lnTo>
                      <a:lnTo>
                        <a:pt x="26" y="16"/>
                      </a:lnTo>
                      <a:lnTo>
                        <a:pt x="16" y="24"/>
                      </a:lnTo>
                      <a:lnTo>
                        <a:pt x="8" y="34"/>
                      </a:lnTo>
                      <a:lnTo>
                        <a:pt x="2" y="44"/>
                      </a:lnTo>
                      <a:lnTo>
                        <a:pt x="0" y="56"/>
                      </a:lnTo>
                      <a:lnTo>
                        <a:pt x="0" y="56"/>
                      </a:lnTo>
                      <a:lnTo>
                        <a:pt x="2" y="58"/>
                      </a:lnTo>
                      <a:lnTo>
                        <a:pt x="4" y="60"/>
                      </a:lnTo>
                      <a:lnTo>
                        <a:pt x="4" y="60"/>
                      </a:lnTo>
                      <a:lnTo>
                        <a:pt x="6" y="58"/>
                      </a:lnTo>
                      <a:lnTo>
                        <a:pt x="8" y="56"/>
                      </a:lnTo>
                      <a:lnTo>
                        <a:pt x="8" y="56"/>
                      </a:lnTo>
                      <a:lnTo>
                        <a:pt x="10" y="46"/>
                      </a:lnTo>
                      <a:lnTo>
                        <a:pt x="14" y="38"/>
                      </a:lnTo>
                      <a:lnTo>
                        <a:pt x="22" y="30"/>
                      </a:lnTo>
                      <a:lnTo>
                        <a:pt x="32" y="22"/>
                      </a:lnTo>
                      <a:lnTo>
                        <a:pt x="44" y="16"/>
                      </a:lnTo>
                      <a:lnTo>
                        <a:pt x="58" y="12"/>
                      </a:lnTo>
                      <a:lnTo>
                        <a:pt x="72" y="10"/>
                      </a:lnTo>
                      <a:lnTo>
                        <a:pt x="88" y="8"/>
                      </a:lnTo>
                      <a:lnTo>
                        <a:pt x="88" y="8"/>
                      </a:lnTo>
                      <a:lnTo>
                        <a:pt x="90" y="6"/>
                      </a:lnTo>
                      <a:lnTo>
                        <a:pt x="92" y="4"/>
                      </a:lnTo>
                      <a:lnTo>
                        <a:pt x="92" y="4"/>
                      </a:lnTo>
                      <a:lnTo>
                        <a:pt x="90" y="2"/>
                      </a:lnTo>
                      <a:lnTo>
                        <a:pt x="88" y="0"/>
                      </a:ln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 sz="1800"/>
                </a:p>
              </p:txBody>
            </p:sp>
            <p:sp>
              <p:nvSpPr>
                <p:cNvPr id="41" name="Freeform 29"/>
                <p:cNvSpPr>
                  <a:spLocks noEditPoints="1"/>
                </p:cNvSpPr>
                <p:nvPr/>
              </p:nvSpPr>
              <p:spPr bwMode="auto">
                <a:xfrm>
                  <a:off x="3962400" y="3613150"/>
                  <a:ext cx="406400" cy="355600"/>
                </a:xfrm>
                <a:custGeom>
                  <a:avLst/>
                  <a:gdLst/>
                  <a:ahLst/>
                  <a:cxnLst>
                    <a:cxn ang="0">
                      <a:pos x="128" y="0"/>
                    </a:cxn>
                    <a:cxn ang="0">
                      <a:pos x="78" y="8"/>
                    </a:cxn>
                    <a:cxn ang="0">
                      <a:pos x="38" y="28"/>
                    </a:cxn>
                    <a:cxn ang="0">
                      <a:pos x="10" y="58"/>
                    </a:cxn>
                    <a:cxn ang="0">
                      <a:pos x="2" y="76"/>
                    </a:cxn>
                    <a:cxn ang="0">
                      <a:pos x="0" y="96"/>
                    </a:cxn>
                    <a:cxn ang="0">
                      <a:pos x="2" y="108"/>
                    </a:cxn>
                    <a:cxn ang="0">
                      <a:pos x="8" y="132"/>
                    </a:cxn>
                    <a:cxn ang="0">
                      <a:pos x="24" y="152"/>
                    </a:cxn>
                    <a:cxn ang="0">
                      <a:pos x="44" y="168"/>
                    </a:cxn>
                    <a:cxn ang="0">
                      <a:pos x="56" y="176"/>
                    </a:cxn>
                    <a:cxn ang="0">
                      <a:pos x="56" y="176"/>
                    </a:cxn>
                    <a:cxn ang="0">
                      <a:pos x="50" y="198"/>
                    </a:cxn>
                    <a:cxn ang="0">
                      <a:pos x="40" y="214"/>
                    </a:cxn>
                    <a:cxn ang="0">
                      <a:pos x="40" y="216"/>
                    </a:cxn>
                    <a:cxn ang="0">
                      <a:pos x="42" y="222"/>
                    </a:cxn>
                    <a:cxn ang="0">
                      <a:pos x="48" y="224"/>
                    </a:cxn>
                    <a:cxn ang="0">
                      <a:pos x="50" y="224"/>
                    </a:cxn>
                    <a:cxn ang="0">
                      <a:pos x="68" y="218"/>
                    </a:cxn>
                    <a:cxn ang="0">
                      <a:pos x="96" y="198"/>
                    </a:cxn>
                    <a:cxn ang="0">
                      <a:pos x="104" y="190"/>
                    </a:cxn>
                    <a:cxn ang="0">
                      <a:pos x="128" y="192"/>
                    </a:cxn>
                    <a:cxn ang="0">
                      <a:pos x="178" y="184"/>
                    </a:cxn>
                    <a:cxn ang="0">
                      <a:pos x="218" y="164"/>
                    </a:cxn>
                    <a:cxn ang="0">
                      <a:pos x="246" y="134"/>
                    </a:cxn>
                    <a:cxn ang="0">
                      <a:pos x="254" y="116"/>
                    </a:cxn>
                    <a:cxn ang="0">
                      <a:pos x="256" y="96"/>
                    </a:cxn>
                    <a:cxn ang="0">
                      <a:pos x="256" y="86"/>
                    </a:cxn>
                    <a:cxn ang="0">
                      <a:pos x="250" y="68"/>
                    </a:cxn>
                    <a:cxn ang="0">
                      <a:pos x="234" y="42"/>
                    </a:cxn>
                    <a:cxn ang="0">
                      <a:pos x="200" y="16"/>
                    </a:cxn>
                    <a:cxn ang="0">
                      <a:pos x="154" y="2"/>
                    </a:cxn>
                    <a:cxn ang="0">
                      <a:pos x="128" y="176"/>
                    </a:cxn>
                    <a:cxn ang="0">
                      <a:pos x="106" y="174"/>
                    </a:cxn>
                    <a:cxn ang="0">
                      <a:pos x="104" y="174"/>
                    </a:cxn>
                    <a:cxn ang="0">
                      <a:pos x="96" y="176"/>
                    </a:cxn>
                    <a:cxn ang="0">
                      <a:pos x="90" y="180"/>
                    </a:cxn>
                    <a:cxn ang="0">
                      <a:pos x="66" y="200"/>
                    </a:cxn>
                    <a:cxn ang="0">
                      <a:pos x="70" y="190"/>
                    </a:cxn>
                    <a:cxn ang="0">
                      <a:pos x="72" y="176"/>
                    </a:cxn>
                    <a:cxn ang="0">
                      <a:pos x="72" y="176"/>
                    </a:cxn>
                    <a:cxn ang="0">
                      <a:pos x="70" y="168"/>
                    </a:cxn>
                    <a:cxn ang="0">
                      <a:pos x="64" y="162"/>
                    </a:cxn>
                    <a:cxn ang="0">
                      <a:pos x="52" y="156"/>
                    </a:cxn>
                    <a:cxn ang="0">
                      <a:pos x="36" y="140"/>
                    </a:cxn>
                    <a:cxn ang="0">
                      <a:pos x="24" y="124"/>
                    </a:cxn>
                    <a:cxn ang="0">
                      <a:pos x="16" y="106"/>
                    </a:cxn>
                    <a:cxn ang="0">
                      <a:pos x="16" y="96"/>
                    </a:cxn>
                    <a:cxn ang="0">
                      <a:pos x="24" y="64"/>
                    </a:cxn>
                    <a:cxn ang="0">
                      <a:pos x="48" y="40"/>
                    </a:cxn>
                    <a:cxn ang="0">
                      <a:pos x="84" y="22"/>
                    </a:cxn>
                    <a:cxn ang="0">
                      <a:pos x="128" y="16"/>
                    </a:cxn>
                    <a:cxn ang="0">
                      <a:pos x="150" y="18"/>
                    </a:cxn>
                    <a:cxn ang="0">
                      <a:pos x="190" y="30"/>
                    </a:cxn>
                    <a:cxn ang="0">
                      <a:pos x="220" y="52"/>
                    </a:cxn>
                    <a:cxn ang="0">
                      <a:pos x="238" y="80"/>
                    </a:cxn>
                    <a:cxn ang="0">
                      <a:pos x="240" y="96"/>
                    </a:cxn>
                    <a:cxn ang="0">
                      <a:pos x="232" y="128"/>
                    </a:cxn>
                    <a:cxn ang="0">
                      <a:pos x="208" y="152"/>
                    </a:cxn>
                    <a:cxn ang="0">
                      <a:pos x="172" y="170"/>
                    </a:cxn>
                    <a:cxn ang="0">
                      <a:pos x="128" y="176"/>
                    </a:cxn>
                  </a:cxnLst>
                  <a:rect l="0" t="0" r="r" b="b"/>
                  <a:pathLst>
                    <a:path w="256" h="224">
                      <a:moveTo>
                        <a:pt x="128" y="0"/>
                      </a:moveTo>
                      <a:lnTo>
                        <a:pt x="128" y="0"/>
                      </a:lnTo>
                      <a:lnTo>
                        <a:pt x="102" y="2"/>
                      </a:lnTo>
                      <a:lnTo>
                        <a:pt x="78" y="8"/>
                      </a:lnTo>
                      <a:lnTo>
                        <a:pt x="56" y="16"/>
                      </a:lnTo>
                      <a:lnTo>
                        <a:pt x="38" y="28"/>
                      </a:lnTo>
                      <a:lnTo>
                        <a:pt x="22" y="42"/>
                      </a:lnTo>
                      <a:lnTo>
                        <a:pt x="10" y="58"/>
                      </a:lnTo>
                      <a:lnTo>
                        <a:pt x="6" y="68"/>
                      </a:lnTo>
                      <a:lnTo>
                        <a:pt x="2" y="76"/>
                      </a:lnTo>
                      <a:lnTo>
                        <a:pt x="0" y="86"/>
                      </a:lnTo>
                      <a:lnTo>
                        <a:pt x="0" y="96"/>
                      </a:lnTo>
                      <a:lnTo>
                        <a:pt x="0" y="96"/>
                      </a:lnTo>
                      <a:lnTo>
                        <a:pt x="2" y="108"/>
                      </a:lnTo>
                      <a:lnTo>
                        <a:pt x="4" y="120"/>
                      </a:lnTo>
                      <a:lnTo>
                        <a:pt x="8" y="132"/>
                      </a:lnTo>
                      <a:lnTo>
                        <a:pt x="16" y="142"/>
                      </a:lnTo>
                      <a:lnTo>
                        <a:pt x="24" y="152"/>
                      </a:lnTo>
                      <a:lnTo>
                        <a:pt x="34" y="160"/>
                      </a:lnTo>
                      <a:lnTo>
                        <a:pt x="44" y="168"/>
                      </a:lnTo>
                      <a:lnTo>
                        <a:pt x="56" y="176"/>
                      </a:lnTo>
                      <a:lnTo>
                        <a:pt x="56" y="176"/>
                      </a:lnTo>
                      <a:lnTo>
                        <a:pt x="56" y="176"/>
                      </a:lnTo>
                      <a:lnTo>
                        <a:pt x="56" y="176"/>
                      </a:lnTo>
                      <a:lnTo>
                        <a:pt x="54" y="186"/>
                      </a:lnTo>
                      <a:lnTo>
                        <a:pt x="50" y="198"/>
                      </a:lnTo>
                      <a:lnTo>
                        <a:pt x="40" y="214"/>
                      </a:lnTo>
                      <a:lnTo>
                        <a:pt x="40" y="214"/>
                      </a:lnTo>
                      <a:lnTo>
                        <a:pt x="40" y="214"/>
                      </a:lnTo>
                      <a:lnTo>
                        <a:pt x="40" y="216"/>
                      </a:lnTo>
                      <a:lnTo>
                        <a:pt x="40" y="216"/>
                      </a:lnTo>
                      <a:lnTo>
                        <a:pt x="42" y="222"/>
                      </a:lnTo>
                      <a:lnTo>
                        <a:pt x="48" y="224"/>
                      </a:lnTo>
                      <a:lnTo>
                        <a:pt x="48" y="224"/>
                      </a:lnTo>
                      <a:lnTo>
                        <a:pt x="50" y="224"/>
                      </a:lnTo>
                      <a:lnTo>
                        <a:pt x="50" y="224"/>
                      </a:lnTo>
                      <a:lnTo>
                        <a:pt x="58" y="222"/>
                      </a:lnTo>
                      <a:lnTo>
                        <a:pt x="68" y="218"/>
                      </a:lnTo>
                      <a:lnTo>
                        <a:pt x="84" y="208"/>
                      </a:lnTo>
                      <a:lnTo>
                        <a:pt x="96" y="198"/>
                      </a:lnTo>
                      <a:lnTo>
                        <a:pt x="104" y="190"/>
                      </a:lnTo>
                      <a:lnTo>
                        <a:pt x="104" y="190"/>
                      </a:lnTo>
                      <a:lnTo>
                        <a:pt x="128" y="192"/>
                      </a:lnTo>
                      <a:lnTo>
                        <a:pt x="128" y="192"/>
                      </a:lnTo>
                      <a:lnTo>
                        <a:pt x="154" y="190"/>
                      </a:lnTo>
                      <a:lnTo>
                        <a:pt x="178" y="184"/>
                      </a:lnTo>
                      <a:lnTo>
                        <a:pt x="200" y="176"/>
                      </a:lnTo>
                      <a:lnTo>
                        <a:pt x="218" y="164"/>
                      </a:lnTo>
                      <a:lnTo>
                        <a:pt x="234" y="150"/>
                      </a:lnTo>
                      <a:lnTo>
                        <a:pt x="246" y="134"/>
                      </a:lnTo>
                      <a:lnTo>
                        <a:pt x="250" y="124"/>
                      </a:lnTo>
                      <a:lnTo>
                        <a:pt x="254" y="116"/>
                      </a:lnTo>
                      <a:lnTo>
                        <a:pt x="256" y="106"/>
                      </a:lnTo>
                      <a:lnTo>
                        <a:pt x="256" y="96"/>
                      </a:lnTo>
                      <a:lnTo>
                        <a:pt x="256" y="96"/>
                      </a:lnTo>
                      <a:lnTo>
                        <a:pt x="256" y="86"/>
                      </a:lnTo>
                      <a:lnTo>
                        <a:pt x="254" y="76"/>
                      </a:lnTo>
                      <a:lnTo>
                        <a:pt x="250" y="68"/>
                      </a:lnTo>
                      <a:lnTo>
                        <a:pt x="246" y="58"/>
                      </a:lnTo>
                      <a:lnTo>
                        <a:pt x="234" y="42"/>
                      </a:lnTo>
                      <a:lnTo>
                        <a:pt x="218" y="28"/>
                      </a:lnTo>
                      <a:lnTo>
                        <a:pt x="200" y="16"/>
                      </a:lnTo>
                      <a:lnTo>
                        <a:pt x="178" y="8"/>
                      </a:lnTo>
                      <a:lnTo>
                        <a:pt x="154" y="2"/>
                      </a:lnTo>
                      <a:lnTo>
                        <a:pt x="128" y="0"/>
                      </a:lnTo>
                      <a:close/>
                      <a:moveTo>
                        <a:pt x="128" y="176"/>
                      </a:moveTo>
                      <a:lnTo>
                        <a:pt x="128" y="176"/>
                      </a:lnTo>
                      <a:lnTo>
                        <a:pt x="106" y="174"/>
                      </a:lnTo>
                      <a:lnTo>
                        <a:pt x="106" y="174"/>
                      </a:lnTo>
                      <a:lnTo>
                        <a:pt x="104" y="174"/>
                      </a:lnTo>
                      <a:lnTo>
                        <a:pt x="104" y="174"/>
                      </a:lnTo>
                      <a:lnTo>
                        <a:pt x="96" y="176"/>
                      </a:lnTo>
                      <a:lnTo>
                        <a:pt x="90" y="180"/>
                      </a:lnTo>
                      <a:lnTo>
                        <a:pt x="90" y="180"/>
                      </a:lnTo>
                      <a:lnTo>
                        <a:pt x="82" y="190"/>
                      </a:lnTo>
                      <a:lnTo>
                        <a:pt x="66" y="200"/>
                      </a:lnTo>
                      <a:lnTo>
                        <a:pt x="66" y="200"/>
                      </a:lnTo>
                      <a:lnTo>
                        <a:pt x="70" y="190"/>
                      </a:lnTo>
                      <a:lnTo>
                        <a:pt x="72" y="176"/>
                      </a:lnTo>
                      <a:lnTo>
                        <a:pt x="72" y="176"/>
                      </a:lnTo>
                      <a:lnTo>
                        <a:pt x="72" y="176"/>
                      </a:lnTo>
                      <a:lnTo>
                        <a:pt x="72" y="176"/>
                      </a:lnTo>
                      <a:lnTo>
                        <a:pt x="72" y="172"/>
                      </a:lnTo>
                      <a:lnTo>
                        <a:pt x="70" y="168"/>
                      </a:lnTo>
                      <a:lnTo>
                        <a:pt x="66" y="164"/>
                      </a:lnTo>
                      <a:lnTo>
                        <a:pt x="64" y="162"/>
                      </a:lnTo>
                      <a:lnTo>
                        <a:pt x="64" y="162"/>
                      </a:lnTo>
                      <a:lnTo>
                        <a:pt x="52" y="156"/>
                      </a:lnTo>
                      <a:lnTo>
                        <a:pt x="44" y="148"/>
                      </a:lnTo>
                      <a:lnTo>
                        <a:pt x="36" y="140"/>
                      </a:lnTo>
                      <a:lnTo>
                        <a:pt x="28" y="132"/>
                      </a:lnTo>
                      <a:lnTo>
                        <a:pt x="24" y="124"/>
                      </a:lnTo>
                      <a:lnTo>
                        <a:pt x="20" y="114"/>
                      </a:lnTo>
                      <a:lnTo>
                        <a:pt x="16" y="106"/>
                      </a:lnTo>
                      <a:lnTo>
                        <a:pt x="16" y="96"/>
                      </a:lnTo>
                      <a:lnTo>
                        <a:pt x="16" y="96"/>
                      </a:lnTo>
                      <a:lnTo>
                        <a:pt x="18" y="80"/>
                      </a:lnTo>
                      <a:lnTo>
                        <a:pt x="24" y="64"/>
                      </a:lnTo>
                      <a:lnTo>
                        <a:pt x="36" y="52"/>
                      </a:lnTo>
                      <a:lnTo>
                        <a:pt x="48" y="40"/>
                      </a:lnTo>
                      <a:lnTo>
                        <a:pt x="66" y="30"/>
                      </a:lnTo>
                      <a:lnTo>
                        <a:pt x="84" y="22"/>
                      </a:lnTo>
                      <a:lnTo>
                        <a:pt x="106" y="18"/>
                      </a:lnTo>
                      <a:lnTo>
                        <a:pt x="128" y="16"/>
                      </a:lnTo>
                      <a:lnTo>
                        <a:pt x="128" y="16"/>
                      </a:lnTo>
                      <a:lnTo>
                        <a:pt x="150" y="18"/>
                      </a:lnTo>
                      <a:lnTo>
                        <a:pt x="172" y="22"/>
                      </a:lnTo>
                      <a:lnTo>
                        <a:pt x="190" y="30"/>
                      </a:lnTo>
                      <a:lnTo>
                        <a:pt x="208" y="40"/>
                      </a:lnTo>
                      <a:lnTo>
                        <a:pt x="220" y="52"/>
                      </a:lnTo>
                      <a:lnTo>
                        <a:pt x="232" y="64"/>
                      </a:lnTo>
                      <a:lnTo>
                        <a:pt x="238" y="80"/>
                      </a:lnTo>
                      <a:lnTo>
                        <a:pt x="240" y="96"/>
                      </a:lnTo>
                      <a:lnTo>
                        <a:pt x="240" y="96"/>
                      </a:lnTo>
                      <a:lnTo>
                        <a:pt x="238" y="112"/>
                      </a:lnTo>
                      <a:lnTo>
                        <a:pt x="232" y="128"/>
                      </a:lnTo>
                      <a:lnTo>
                        <a:pt x="220" y="140"/>
                      </a:lnTo>
                      <a:lnTo>
                        <a:pt x="208" y="152"/>
                      </a:lnTo>
                      <a:lnTo>
                        <a:pt x="190" y="162"/>
                      </a:lnTo>
                      <a:lnTo>
                        <a:pt x="172" y="170"/>
                      </a:lnTo>
                      <a:lnTo>
                        <a:pt x="150" y="174"/>
                      </a:lnTo>
                      <a:lnTo>
                        <a:pt x="128" y="17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 sz="18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16645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및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속지상단.jpg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10477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71531" y="145866"/>
            <a:ext cx="10273141" cy="762854"/>
          </a:xfrm>
        </p:spPr>
        <p:txBody>
          <a:bodyPr/>
          <a:lstStyle>
            <a:lvl1pPr>
              <a:defRPr sz="27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>
          <a:xfrm>
            <a:off x="334434" y="1268760"/>
            <a:ext cx="11522207" cy="5400600"/>
          </a:xfrm>
        </p:spPr>
        <p:txBody>
          <a:bodyPr>
            <a:normAutofit/>
          </a:bodyPr>
          <a:lstStyle>
            <a:lvl1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buClr>
                <a:srgbClr val="C00000"/>
              </a:buClr>
              <a:defRPr sz="1800" b="1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600" b="1">
                <a:solidFill>
                  <a:schemeClr val="tx1"/>
                </a:solidFill>
              </a:defRPr>
            </a:lvl3pPr>
            <a:lvl4pPr>
              <a:lnSpc>
                <a:spcPct val="150000"/>
              </a:lnSpc>
              <a:defRPr sz="1400" b="1">
                <a:solidFill>
                  <a:schemeClr val="tx1"/>
                </a:solidFill>
              </a:defRPr>
            </a:lvl4pPr>
            <a:lvl5pPr>
              <a:lnSpc>
                <a:spcPct val="150000"/>
              </a:lnSpc>
              <a:defRPr sz="14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356906" y="10941"/>
            <a:ext cx="1290440" cy="1043024"/>
            <a:chOff x="101728" y="980728"/>
            <a:chExt cx="1925063" cy="1558699"/>
          </a:xfrm>
        </p:grpSpPr>
        <p:pic>
          <p:nvPicPr>
            <p:cNvPr id="14" name="Picture 2" descr="C:\Users\쭌\Downloads\internetmonitor_102153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28" y="980728"/>
              <a:ext cx="1558699" cy="1558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C:\Users\쭌\Downloads\python_10445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4063" y="1806699"/>
              <a:ext cx="732728" cy="732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19484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속지상단.jpg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1047750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356906" y="10941"/>
            <a:ext cx="1290440" cy="1043024"/>
            <a:chOff x="101728" y="980728"/>
            <a:chExt cx="1925063" cy="1558699"/>
          </a:xfrm>
        </p:grpSpPr>
        <p:pic>
          <p:nvPicPr>
            <p:cNvPr id="21" name="Picture 2" descr="C:\Users\쭌\Downloads\internetmonitor_102153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28" y="980728"/>
              <a:ext cx="1558699" cy="1558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 descr="C:\Users\쭌\Downloads\python_10445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4063" y="1806699"/>
              <a:ext cx="732728" cy="732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제목 1"/>
          <p:cNvSpPr>
            <a:spLocks noGrp="1"/>
          </p:cNvSpPr>
          <p:nvPr>
            <p:ph type="title"/>
          </p:nvPr>
        </p:nvSpPr>
        <p:spPr>
          <a:xfrm>
            <a:off x="1871531" y="145866"/>
            <a:ext cx="10273141" cy="762854"/>
          </a:xfrm>
        </p:spPr>
        <p:txBody>
          <a:bodyPr/>
          <a:lstStyle>
            <a:lvl1pPr>
              <a:defRPr sz="27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66599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메인배경.jpg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959430" y="1268760"/>
            <a:ext cx="10273141" cy="762854"/>
          </a:xfrm>
        </p:spPr>
        <p:txBody>
          <a:bodyPr/>
          <a:lstStyle>
            <a:lvl1pPr algn="ctr">
              <a:defRPr sz="4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3902341" y="2348881"/>
            <a:ext cx="4387320" cy="4125987"/>
            <a:chOff x="2937694" y="153179"/>
            <a:chExt cx="3290490" cy="3409906"/>
          </a:xfrm>
        </p:grpSpPr>
        <p:grpSp>
          <p:nvGrpSpPr>
            <p:cNvPr id="15" name="그룹 14"/>
            <p:cNvGrpSpPr/>
            <p:nvPr/>
          </p:nvGrpSpPr>
          <p:grpSpPr>
            <a:xfrm>
              <a:off x="3695700" y="797597"/>
              <a:ext cx="1752600" cy="2765488"/>
              <a:chOff x="830780" y="407101"/>
              <a:chExt cx="1752600" cy="2765488"/>
            </a:xfrm>
          </p:grpSpPr>
          <p:sp>
            <p:nvSpPr>
              <p:cNvPr id="64" name="Freeform 5"/>
              <p:cNvSpPr>
                <a:spLocks/>
              </p:cNvSpPr>
              <p:nvPr/>
            </p:nvSpPr>
            <p:spPr bwMode="auto">
              <a:xfrm>
                <a:off x="1272478" y="2862159"/>
                <a:ext cx="849692" cy="145459"/>
              </a:xfrm>
              <a:custGeom>
                <a:avLst/>
                <a:gdLst/>
                <a:ahLst/>
                <a:cxnLst>
                  <a:cxn ang="0">
                    <a:pos x="958" y="82"/>
                  </a:cxn>
                  <a:cxn ang="0">
                    <a:pos x="958" y="82"/>
                  </a:cxn>
                  <a:cxn ang="0">
                    <a:pos x="956" y="98"/>
                  </a:cxn>
                  <a:cxn ang="0">
                    <a:pos x="950" y="114"/>
                  </a:cxn>
                  <a:cxn ang="0">
                    <a:pos x="940" y="128"/>
                  </a:cxn>
                  <a:cxn ang="0">
                    <a:pos x="928" y="140"/>
                  </a:cxn>
                  <a:cxn ang="0">
                    <a:pos x="912" y="150"/>
                  </a:cxn>
                  <a:cxn ang="0">
                    <a:pos x="894" y="158"/>
                  </a:cxn>
                  <a:cxn ang="0">
                    <a:pos x="874" y="162"/>
                  </a:cxn>
                  <a:cxn ang="0">
                    <a:pos x="854" y="164"/>
                  </a:cxn>
                  <a:cxn ang="0">
                    <a:pos x="104" y="164"/>
                  </a:cxn>
                  <a:cxn ang="0">
                    <a:pos x="104" y="164"/>
                  </a:cxn>
                  <a:cxn ang="0">
                    <a:pos x="84" y="162"/>
                  </a:cxn>
                  <a:cxn ang="0">
                    <a:pos x="64" y="158"/>
                  </a:cxn>
                  <a:cxn ang="0">
                    <a:pos x="46" y="150"/>
                  </a:cxn>
                  <a:cxn ang="0">
                    <a:pos x="30" y="140"/>
                  </a:cxn>
                  <a:cxn ang="0">
                    <a:pos x="18" y="128"/>
                  </a:cxn>
                  <a:cxn ang="0">
                    <a:pos x="8" y="114"/>
                  </a:cxn>
                  <a:cxn ang="0">
                    <a:pos x="2" y="98"/>
                  </a:cxn>
                  <a:cxn ang="0">
                    <a:pos x="0" y="82"/>
                  </a:cxn>
                  <a:cxn ang="0">
                    <a:pos x="0" y="82"/>
                  </a:cxn>
                  <a:cxn ang="0">
                    <a:pos x="0" y="82"/>
                  </a:cxn>
                  <a:cxn ang="0">
                    <a:pos x="2" y="66"/>
                  </a:cxn>
                  <a:cxn ang="0">
                    <a:pos x="8" y="50"/>
                  </a:cxn>
                  <a:cxn ang="0">
                    <a:pos x="18" y="36"/>
                  </a:cxn>
                  <a:cxn ang="0">
                    <a:pos x="30" y="24"/>
                  </a:cxn>
                  <a:cxn ang="0">
                    <a:pos x="46" y="14"/>
                  </a:cxn>
                  <a:cxn ang="0">
                    <a:pos x="64" y="6"/>
                  </a:cxn>
                  <a:cxn ang="0">
                    <a:pos x="84" y="2"/>
                  </a:cxn>
                  <a:cxn ang="0">
                    <a:pos x="104" y="0"/>
                  </a:cxn>
                  <a:cxn ang="0">
                    <a:pos x="854" y="0"/>
                  </a:cxn>
                  <a:cxn ang="0">
                    <a:pos x="854" y="0"/>
                  </a:cxn>
                  <a:cxn ang="0">
                    <a:pos x="874" y="2"/>
                  </a:cxn>
                  <a:cxn ang="0">
                    <a:pos x="894" y="6"/>
                  </a:cxn>
                  <a:cxn ang="0">
                    <a:pos x="912" y="14"/>
                  </a:cxn>
                  <a:cxn ang="0">
                    <a:pos x="928" y="24"/>
                  </a:cxn>
                  <a:cxn ang="0">
                    <a:pos x="940" y="36"/>
                  </a:cxn>
                  <a:cxn ang="0">
                    <a:pos x="950" y="50"/>
                  </a:cxn>
                  <a:cxn ang="0">
                    <a:pos x="956" y="66"/>
                  </a:cxn>
                  <a:cxn ang="0">
                    <a:pos x="958" y="82"/>
                  </a:cxn>
                  <a:cxn ang="0">
                    <a:pos x="958" y="82"/>
                  </a:cxn>
                </a:cxnLst>
                <a:rect l="0" t="0" r="r" b="b"/>
                <a:pathLst>
                  <a:path w="958" h="164">
                    <a:moveTo>
                      <a:pt x="958" y="82"/>
                    </a:moveTo>
                    <a:lnTo>
                      <a:pt x="958" y="82"/>
                    </a:lnTo>
                    <a:lnTo>
                      <a:pt x="956" y="98"/>
                    </a:lnTo>
                    <a:lnTo>
                      <a:pt x="950" y="114"/>
                    </a:lnTo>
                    <a:lnTo>
                      <a:pt x="940" y="128"/>
                    </a:lnTo>
                    <a:lnTo>
                      <a:pt x="928" y="140"/>
                    </a:lnTo>
                    <a:lnTo>
                      <a:pt x="912" y="150"/>
                    </a:lnTo>
                    <a:lnTo>
                      <a:pt x="894" y="158"/>
                    </a:lnTo>
                    <a:lnTo>
                      <a:pt x="874" y="162"/>
                    </a:lnTo>
                    <a:lnTo>
                      <a:pt x="854" y="164"/>
                    </a:lnTo>
                    <a:lnTo>
                      <a:pt x="104" y="164"/>
                    </a:lnTo>
                    <a:lnTo>
                      <a:pt x="104" y="164"/>
                    </a:lnTo>
                    <a:lnTo>
                      <a:pt x="84" y="162"/>
                    </a:lnTo>
                    <a:lnTo>
                      <a:pt x="64" y="158"/>
                    </a:lnTo>
                    <a:lnTo>
                      <a:pt x="46" y="150"/>
                    </a:lnTo>
                    <a:lnTo>
                      <a:pt x="30" y="140"/>
                    </a:lnTo>
                    <a:lnTo>
                      <a:pt x="18" y="128"/>
                    </a:lnTo>
                    <a:lnTo>
                      <a:pt x="8" y="114"/>
                    </a:lnTo>
                    <a:lnTo>
                      <a:pt x="2" y="98"/>
                    </a:lnTo>
                    <a:lnTo>
                      <a:pt x="0" y="82"/>
                    </a:lnTo>
                    <a:lnTo>
                      <a:pt x="0" y="82"/>
                    </a:lnTo>
                    <a:lnTo>
                      <a:pt x="0" y="82"/>
                    </a:lnTo>
                    <a:lnTo>
                      <a:pt x="2" y="66"/>
                    </a:lnTo>
                    <a:lnTo>
                      <a:pt x="8" y="50"/>
                    </a:lnTo>
                    <a:lnTo>
                      <a:pt x="18" y="36"/>
                    </a:lnTo>
                    <a:lnTo>
                      <a:pt x="30" y="24"/>
                    </a:lnTo>
                    <a:lnTo>
                      <a:pt x="46" y="14"/>
                    </a:lnTo>
                    <a:lnTo>
                      <a:pt x="64" y="6"/>
                    </a:lnTo>
                    <a:lnTo>
                      <a:pt x="84" y="2"/>
                    </a:lnTo>
                    <a:lnTo>
                      <a:pt x="104" y="0"/>
                    </a:lnTo>
                    <a:lnTo>
                      <a:pt x="854" y="0"/>
                    </a:lnTo>
                    <a:lnTo>
                      <a:pt x="854" y="0"/>
                    </a:lnTo>
                    <a:lnTo>
                      <a:pt x="874" y="2"/>
                    </a:lnTo>
                    <a:lnTo>
                      <a:pt x="894" y="6"/>
                    </a:lnTo>
                    <a:lnTo>
                      <a:pt x="912" y="14"/>
                    </a:lnTo>
                    <a:lnTo>
                      <a:pt x="928" y="24"/>
                    </a:lnTo>
                    <a:lnTo>
                      <a:pt x="940" y="36"/>
                    </a:lnTo>
                    <a:lnTo>
                      <a:pt x="950" y="50"/>
                    </a:lnTo>
                    <a:lnTo>
                      <a:pt x="956" y="66"/>
                    </a:lnTo>
                    <a:lnTo>
                      <a:pt x="958" y="82"/>
                    </a:lnTo>
                    <a:lnTo>
                      <a:pt x="958" y="82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 sz="1800"/>
              </a:p>
            </p:txBody>
          </p:sp>
          <p:sp>
            <p:nvSpPr>
              <p:cNvPr id="65" name="Freeform 6"/>
              <p:cNvSpPr>
                <a:spLocks/>
              </p:cNvSpPr>
              <p:nvPr/>
            </p:nvSpPr>
            <p:spPr bwMode="auto">
              <a:xfrm>
                <a:off x="1283121" y="2532216"/>
                <a:ext cx="849692" cy="145459"/>
              </a:xfrm>
              <a:custGeom>
                <a:avLst/>
                <a:gdLst/>
                <a:ahLst/>
                <a:cxnLst>
                  <a:cxn ang="0">
                    <a:pos x="958" y="82"/>
                  </a:cxn>
                  <a:cxn ang="0">
                    <a:pos x="958" y="82"/>
                  </a:cxn>
                  <a:cxn ang="0">
                    <a:pos x="956" y="98"/>
                  </a:cxn>
                  <a:cxn ang="0">
                    <a:pos x="950" y="114"/>
                  </a:cxn>
                  <a:cxn ang="0">
                    <a:pos x="940" y="128"/>
                  </a:cxn>
                  <a:cxn ang="0">
                    <a:pos x="926" y="140"/>
                  </a:cxn>
                  <a:cxn ang="0">
                    <a:pos x="912" y="150"/>
                  </a:cxn>
                  <a:cxn ang="0">
                    <a:pos x="894" y="156"/>
                  </a:cxn>
                  <a:cxn ang="0">
                    <a:pos x="874" y="162"/>
                  </a:cxn>
                  <a:cxn ang="0">
                    <a:pos x="852" y="164"/>
                  </a:cxn>
                  <a:cxn ang="0">
                    <a:pos x="104" y="164"/>
                  </a:cxn>
                  <a:cxn ang="0">
                    <a:pos x="104" y="164"/>
                  </a:cxn>
                  <a:cxn ang="0">
                    <a:pos x="84" y="162"/>
                  </a:cxn>
                  <a:cxn ang="0">
                    <a:pos x="64" y="156"/>
                  </a:cxn>
                  <a:cxn ang="0">
                    <a:pos x="46" y="150"/>
                  </a:cxn>
                  <a:cxn ang="0">
                    <a:pos x="30" y="140"/>
                  </a:cxn>
                  <a:cxn ang="0">
                    <a:pos x="18" y="128"/>
                  </a:cxn>
                  <a:cxn ang="0">
                    <a:pos x="8" y="114"/>
                  </a:cxn>
                  <a:cxn ang="0">
                    <a:pos x="2" y="98"/>
                  </a:cxn>
                  <a:cxn ang="0">
                    <a:pos x="0" y="82"/>
                  </a:cxn>
                  <a:cxn ang="0">
                    <a:pos x="0" y="82"/>
                  </a:cxn>
                  <a:cxn ang="0">
                    <a:pos x="0" y="82"/>
                  </a:cxn>
                  <a:cxn ang="0">
                    <a:pos x="2" y="64"/>
                  </a:cxn>
                  <a:cxn ang="0">
                    <a:pos x="8" y="50"/>
                  </a:cxn>
                  <a:cxn ang="0">
                    <a:pos x="18" y="36"/>
                  </a:cxn>
                  <a:cxn ang="0">
                    <a:pos x="30" y="24"/>
                  </a:cxn>
                  <a:cxn ang="0">
                    <a:pos x="46" y="14"/>
                  </a:cxn>
                  <a:cxn ang="0">
                    <a:pos x="64" y="6"/>
                  </a:cxn>
                  <a:cxn ang="0">
                    <a:pos x="84" y="0"/>
                  </a:cxn>
                  <a:cxn ang="0">
                    <a:pos x="104" y="0"/>
                  </a:cxn>
                  <a:cxn ang="0">
                    <a:pos x="852" y="0"/>
                  </a:cxn>
                  <a:cxn ang="0">
                    <a:pos x="852" y="0"/>
                  </a:cxn>
                  <a:cxn ang="0">
                    <a:pos x="874" y="0"/>
                  </a:cxn>
                  <a:cxn ang="0">
                    <a:pos x="894" y="6"/>
                  </a:cxn>
                  <a:cxn ang="0">
                    <a:pos x="912" y="14"/>
                  </a:cxn>
                  <a:cxn ang="0">
                    <a:pos x="926" y="24"/>
                  </a:cxn>
                  <a:cxn ang="0">
                    <a:pos x="940" y="36"/>
                  </a:cxn>
                  <a:cxn ang="0">
                    <a:pos x="950" y="50"/>
                  </a:cxn>
                  <a:cxn ang="0">
                    <a:pos x="956" y="64"/>
                  </a:cxn>
                  <a:cxn ang="0">
                    <a:pos x="958" y="82"/>
                  </a:cxn>
                  <a:cxn ang="0">
                    <a:pos x="958" y="82"/>
                  </a:cxn>
                </a:cxnLst>
                <a:rect l="0" t="0" r="r" b="b"/>
                <a:pathLst>
                  <a:path w="958" h="164">
                    <a:moveTo>
                      <a:pt x="958" y="82"/>
                    </a:moveTo>
                    <a:lnTo>
                      <a:pt x="958" y="82"/>
                    </a:lnTo>
                    <a:lnTo>
                      <a:pt x="956" y="98"/>
                    </a:lnTo>
                    <a:lnTo>
                      <a:pt x="950" y="114"/>
                    </a:lnTo>
                    <a:lnTo>
                      <a:pt x="940" y="128"/>
                    </a:lnTo>
                    <a:lnTo>
                      <a:pt x="926" y="140"/>
                    </a:lnTo>
                    <a:lnTo>
                      <a:pt x="912" y="150"/>
                    </a:lnTo>
                    <a:lnTo>
                      <a:pt x="894" y="156"/>
                    </a:lnTo>
                    <a:lnTo>
                      <a:pt x="874" y="162"/>
                    </a:lnTo>
                    <a:lnTo>
                      <a:pt x="852" y="164"/>
                    </a:lnTo>
                    <a:lnTo>
                      <a:pt x="104" y="164"/>
                    </a:lnTo>
                    <a:lnTo>
                      <a:pt x="104" y="164"/>
                    </a:lnTo>
                    <a:lnTo>
                      <a:pt x="84" y="162"/>
                    </a:lnTo>
                    <a:lnTo>
                      <a:pt x="64" y="156"/>
                    </a:lnTo>
                    <a:lnTo>
                      <a:pt x="46" y="150"/>
                    </a:lnTo>
                    <a:lnTo>
                      <a:pt x="30" y="140"/>
                    </a:lnTo>
                    <a:lnTo>
                      <a:pt x="18" y="128"/>
                    </a:lnTo>
                    <a:lnTo>
                      <a:pt x="8" y="114"/>
                    </a:lnTo>
                    <a:lnTo>
                      <a:pt x="2" y="98"/>
                    </a:lnTo>
                    <a:lnTo>
                      <a:pt x="0" y="82"/>
                    </a:lnTo>
                    <a:lnTo>
                      <a:pt x="0" y="82"/>
                    </a:lnTo>
                    <a:lnTo>
                      <a:pt x="0" y="82"/>
                    </a:lnTo>
                    <a:lnTo>
                      <a:pt x="2" y="64"/>
                    </a:lnTo>
                    <a:lnTo>
                      <a:pt x="8" y="50"/>
                    </a:lnTo>
                    <a:lnTo>
                      <a:pt x="18" y="36"/>
                    </a:lnTo>
                    <a:lnTo>
                      <a:pt x="30" y="24"/>
                    </a:lnTo>
                    <a:lnTo>
                      <a:pt x="46" y="14"/>
                    </a:lnTo>
                    <a:lnTo>
                      <a:pt x="64" y="6"/>
                    </a:lnTo>
                    <a:lnTo>
                      <a:pt x="84" y="0"/>
                    </a:lnTo>
                    <a:lnTo>
                      <a:pt x="104" y="0"/>
                    </a:lnTo>
                    <a:lnTo>
                      <a:pt x="852" y="0"/>
                    </a:lnTo>
                    <a:lnTo>
                      <a:pt x="852" y="0"/>
                    </a:lnTo>
                    <a:lnTo>
                      <a:pt x="874" y="0"/>
                    </a:lnTo>
                    <a:lnTo>
                      <a:pt x="894" y="6"/>
                    </a:lnTo>
                    <a:lnTo>
                      <a:pt x="912" y="14"/>
                    </a:lnTo>
                    <a:lnTo>
                      <a:pt x="926" y="24"/>
                    </a:lnTo>
                    <a:lnTo>
                      <a:pt x="940" y="36"/>
                    </a:lnTo>
                    <a:lnTo>
                      <a:pt x="950" y="50"/>
                    </a:lnTo>
                    <a:lnTo>
                      <a:pt x="956" y="64"/>
                    </a:lnTo>
                    <a:lnTo>
                      <a:pt x="958" y="82"/>
                    </a:lnTo>
                    <a:lnTo>
                      <a:pt x="958" y="82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 sz="1800"/>
              </a:p>
            </p:txBody>
          </p:sp>
          <p:sp>
            <p:nvSpPr>
              <p:cNvPr id="66" name="Freeform 7"/>
              <p:cNvSpPr>
                <a:spLocks/>
              </p:cNvSpPr>
              <p:nvPr/>
            </p:nvSpPr>
            <p:spPr bwMode="auto">
              <a:xfrm>
                <a:off x="1283121" y="2697188"/>
                <a:ext cx="849692" cy="145459"/>
              </a:xfrm>
              <a:custGeom>
                <a:avLst/>
                <a:gdLst/>
                <a:ahLst/>
                <a:cxnLst>
                  <a:cxn ang="0">
                    <a:pos x="958" y="82"/>
                  </a:cxn>
                  <a:cxn ang="0">
                    <a:pos x="958" y="82"/>
                  </a:cxn>
                  <a:cxn ang="0">
                    <a:pos x="956" y="98"/>
                  </a:cxn>
                  <a:cxn ang="0">
                    <a:pos x="950" y="114"/>
                  </a:cxn>
                  <a:cxn ang="0">
                    <a:pos x="940" y="128"/>
                  </a:cxn>
                  <a:cxn ang="0">
                    <a:pos x="926" y="140"/>
                  </a:cxn>
                  <a:cxn ang="0">
                    <a:pos x="912" y="150"/>
                  </a:cxn>
                  <a:cxn ang="0">
                    <a:pos x="894" y="158"/>
                  </a:cxn>
                  <a:cxn ang="0">
                    <a:pos x="874" y="162"/>
                  </a:cxn>
                  <a:cxn ang="0">
                    <a:pos x="852" y="164"/>
                  </a:cxn>
                  <a:cxn ang="0">
                    <a:pos x="104" y="164"/>
                  </a:cxn>
                  <a:cxn ang="0">
                    <a:pos x="104" y="164"/>
                  </a:cxn>
                  <a:cxn ang="0">
                    <a:pos x="84" y="162"/>
                  </a:cxn>
                  <a:cxn ang="0">
                    <a:pos x="64" y="158"/>
                  </a:cxn>
                  <a:cxn ang="0">
                    <a:pos x="46" y="150"/>
                  </a:cxn>
                  <a:cxn ang="0">
                    <a:pos x="30" y="140"/>
                  </a:cxn>
                  <a:cxn ang="0">
                    <a:pos x="18" y="128"/>
                  </a:cxn>
                  <a:cxn ang="0">
                    <a:pos x="8" y="114"/>
                  </a:cxn>
                  <a:cxn ang="0">
                    <a:pos x="2" y="98"/>
                  </a:cxn>
                  <a:cxn ang="0">
                    <a:pos x="0" y="82"/>
                  </a:cxn>
                  <a:cxn ang="0">
                    <a:pos x="0" y="82"/>
                  </a:cxn>
                  <a:cxn ang="0">
                    <a:pos x="0" y="82"/>
                  </a:cxn>
                  <a:cxn ang="0">
                    <a:pos x="2" y="66"/>
                  </a:cxn>
                  <a:cxn ang="0">
                    <a:pos x="8" y="50"/>
                  </a:cxn>
                  <a:cxn ang="0">
                    <a:pos x="18" y="36"/>
                  </a:cxn>
                  <a:cxn ang="0">
                    <a:pos x="30" y="24"/>
                  </a:cxn>
                  <a:cxn ang="0">
                    <a:pos x="46" y="14"/>
                  </a:cxn>
                  <a:cxn ang="0">
                    <a:pos x="64" y="6"/>
                  </a:cxn>
                  <a:cxn ang="0">
                    <a:pos x="84" y="2"/>
                  </a:cxn>
                  <a:cxn ang="0">
                    <a:pos x="104" y="0"/>
                  </a:cxn>
                  <a:cxn ang="0">
                    <a:pos x="852" y="0"/>
                  </a:cxn>
                  <a:cxn ang="0">
                    <a:pos x="852" y="0"/>
                  </a:cxn>
                  <a:cxn ang="0">
                    <a:pos x="874" y="2"/>
                  </a:cxn>
                  <a:cxn ang="0">
                    <a:pos x="894" y="6"/>
                  </a:cxn>
                  <a:cxn ang="0">
                    <a:pos x="912" y="14"/>
                  </a:cxn>
                  <a:cxn ang="0">
                    <a:pos x="926" y="24"/>
                  </a:cxn>
                  <a:cxn ang="0">
                    <a:pos x="940" y="36"/>
                  </a:cxn>
                  <a:cxn ang="0">
                    <a:pos x="950" y="50"/>
                  </a:cxn>
                  <a:cxn ang="0">
                    <a:pos x="956" y="66"/>
                  </a:cxn>
                  <a:cxn ang="0">
                    <a:pos x="958" y="82"/>
                  </a:cxn>
                  <a:cxn ang="0">
                    <a:pos x="958" y="82"/>
                  </a:cxn>
                </a:cxnLst>
                <a:rect l="0" t="0" r="r" b="b"/>
                <a:pathLst>
                  <a:path w="958" h="164">
                    <a:moveTo>
                      <a:pt x="958" y="82"/>
                    </a:moveTo>
                    <a:lnTo>
                      <a:pt x="958" y="82"/>
                    </a:lnTo>
                    <a:lnTo>
                      <a:pt x="956" y="98"/>
                    </a:lnTo>
                    <a:lnTo>
                      <a:pt x="950" y="114"/>
                    </a:lnTo>
                    <a:lnTo>
                      <a:pt x="940" y="128"/>
                    </a:lnTo>
                    <a:lnTo>
                      <a:pt x="926" y="140"/>
                    </a:lnTo>
                    <a:lnTo>
                      <a:pt x="912" y="150"/>
                    </a:lnTo>
                    <a:lnTo>
                      <a:pt x="894" y="158"/>
                    </a:lnTo>
                    <a:lnTo>
                      <a:pt x="874" y="162"/>
                    </a:lnTo>
                    <a:lnTo>
                      <a:pt x="852" y="164"/>
                    </a:lnTo>
                    <a:lnTo>
                      <a:pt x="104" y="164"/>
                    </a:lnTo>
                    <a:lnTo>
                      <a:pt x="104" y="164"/>
                    </a:lnTo>
                    <a:lnTo>
                      <a:pt x="84" y="162"/>
                    </a:lnTo>
                    <a:lnTo>
                      <a:pt x="64" y="158"/>
                    </a:lnTo>
                    <a:lnTo>
                      <a:pt x="46" y="150"/>
                    </a:lnTo>
                    <a:lnTo>
                      <a:pt x="30" y="140"/>
                    </a:lnTo>
                    <a:lnTo>
                      <a:pt x="18" y="128"/>
                    </a:lnTo>
                    <a:lnTo>
                      <a:pt x="8" y="114"/>
                    </a:lnTo>
                    <a:lnTo>
                      <a:pt x="2" y="98"/>
                    </a:lnTo>
                    <a:lnTo>
                      <a:pt x="0" y="82"/>
                    </a:lnTo>
                    <a:lnTo>
                      <a:pt x="0" y="82"/>
                    </a:lnTo>
                    <a:lnTo>
                      <a:pt x="0" y="82"/>
                    </a:lnTo>
                    <a:lnTo>
                      <a:pt x="2" y="66"/>
                    </a:lnTo>
                    <a:lnTo>
                      <a:pt x="8" y="50"/>
                    </a:lnTo>
                    <a:lnTo>
                      <a:pt x="18" y="36"/>
                    </a:lnTo>
                    <a:lnTo>
                      <a:pt x="30" y="24"/>
                    </a:lnTo>
                    <a:lnTo>
                      <a:pt x="46" y="14"/>
                    </a:lnTo>
                    <a:lnTo>
                      <a:pt x="64" y="6"/>
                    </a:lnTo>
                    <a:lnTo>
                      <a:pt x="84" y="2"/>
                    </a:lnTo>
                    <a:lnTo>
                      <a:pt x="104" y="0"/>
                    </a:lnTo>
                    <a:lnTo>
                      <a:pt x="852" y="0"/>
                    </a:lnTo>
                    <a:lnTo>
                      <a:pt x="852" y="0"/>
                    </a:lnTo>
                    <a:lnTo>
                      <a:pt x="874" y="2"/>
                    </a:lnTo>
                    <a:lnTo>
                      <a:pt x="894" y="6"/>
                    </a:lnTo>
                    <a:lnTo>
                      <a:pt x="912" y="14"/>
                    </a:lnTo>
                    <a:lnTo>
                      <a:pt x="926" y="24"/>
                    </a:lnTo>
                    <a:lnTo>
                      <a:pt x="940" y="36"/>
                    </a:lnTo>
                    <a:lnTo>
                      <a:pt x="950" y="50"/>
                    </a:lnTo>
                    <a:lnTo>
                      <a:pt x="956" y="66"/>
                    </a:lnTo>
                    <a:lnTo>
                      <a:pt x="958" y="82"/>
                    </a:lnTo>
                    <a:lnTo>
                      <a:pt x="958" y="82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 sz="1800"/>
              </a:p>
            </p:txBody>
          </p:sp>
          <p:sp>
            <p:nvSpPr>
              <p:cNvPr id="67" name="Freeform 8"/>
              <p:cNvSpPr>
                <a:spLocks/>
              </p:cNvSpPr>
              <p:nvPr/>
            </p:nvSpPr>
            <p:spPr bwMode="auto">
              <a:xfrm>
                <a:off x="1465831" y="3027130"/>
                <a:ext cx="482497" cy="145459"/>
              </a:xfrm>
              <a:custGeom>
                <a:avLst/>
                <a:gdLst/>
                <a:ahLst/>
                <a:cxnLst>
                  <a:cxn ang="0">
                    <a:pos x="544" y="0"/>
                  </a:cxn>
                  <a:cxn ang="0">
                    <a:pos x="544" y="0"/>
                  </a:cxn>
                  <a:cxn ang="0">
                    <a:pos x="544" y="18"/>
                  </a:cxn>
                  <a:cxn ang="0">
                    <a:pos x="538" y="34"/>
                  </a:cxn>
                  <a:cxn ang="0">
                    <a:pos x="532" y="50"/>
                  </a:cxn>
                  <a:cxn ang="0">
                    <a:pos x="524" y="64"/>
                  </a:cxn>
                  <a:cxn ang="0">
                    <a:pos x="512" y="78"/>
                  </a:cxn>
                  <a:cxn ang="0">
                    <a:pos x="498" y="92"/>
                  </a:cxn>
                  <a:cxn ang="0">
                    <a:pos x="482" y="104"/>
                  </a:cxn>
                  <a:cxn ang="0">
                    <a:pos x="464" y="116"/>
                  </a:cxn>
                  <a:cxn ang="0">
                    <a:pos x="446" y="126"/>
                  </a:cxn>
                  <a:cxn ang="0">
                    <a:pos x="424" y="136"/>
                  </a:cxn>
                  <a:cxn ang="0">
                    <a:pos x="402" y="144"/>
                  </a:cxn>
                  <a:cxn ang="0">
                    <a:pos x="378" y="152"/>
                  </a:cxn>
                  <a:cxn ang="0">
                    <a:pos x="354" y="156"/>
                  </a:cxn>
                  <a:cxn ang="0">
                    <a:pos x="328" y="160"/>
                  </a:cxn>
                  <a:cxn ang="0">
                    <a:pos x="300" y="164"/>
                  </a:cxn>
                  <a:cxn ang="0">
                    <a:pos x="272" y="164"/>
                  </a:cxn>
                  <a:cxn ang="0">
                    <a:pos x="272" y="164"/>
                  </a:cxn>
                  <a:cxn ang="0">
                    <a:pos x="244" y="164"/>
                  </a:cxn>
                  <a:cxn ang="0">
                    <a:pos x="218" y="160"/>
                  </a:cxn>
                  <a:cxn ang="0">
                    <a:pos x="192" y="156"/>
                  </a:cxn>
                  <a:cxn ang="0">
                    <a:pos x="166" y="152"/>
                  </a:cxn>
                  <a:cxn ang="0">
                    <a:pos x="142" y="144"/>
                  </a:cxn>
                  <a:cxn ang="0">
                    <a:pos x="120" y="136"/>
                  </a:cxn>
                  <a:cxn ang="0">
                    <a:pos x="100" y="126"/>
                  </a:cxn>
                  <a:cxn ang="0">
                    <a:pos x="80" y="116"/>
                  </a:cxn>
                  <a:cxn ang="0">
                    <a:pos x="62" y="104"/>
                  </a:cxn>
                  <a:cxn ang="0">
                    <a:pos x="46" y="92"/>
                  </a:cxn>
                  <a:cxn ang="0">
                    <a:pos x="34" y="78"/>
                  </a:cxn>
                  <a:cxn ang="0">
                    <a:pos x="22" y="64"/>
                  </a:cxn>
                  <a:cxn ang="0">
                    <a:pos x="12" y="50"/>
                  </a:cxn>
                  <a:cxn ang="0">
                    <a:pos x="6" y="34"/>
                  </a:cxn>
                  <a:cxn ang="0">
                    <a:pos x="2" y="18"/>
                  </a:cxn>
                  <a:cxn ang="0">
                    <a:pos x="0" y="0"/>
                  </a:cxn>
                  <a:cxn ang="0">
                    <a:pos x="544" y="0"/>
                  </a:cxn>
                </a:cxnLst>
                <a:rect l="0" t="0" r="r" b="b"/>
                <a:pathLst>
                  <a:path w="544" h="164">
                    <a:moveTo>
                      <a:pt x="544" y="0"/>
                    </a:moveTo>
                    <a:lnTo>
                      <a:pt x="544" y="0"/>
                    </a:lnTo>
                    <a:lnTo>
                      <a:pt x="544" y="18"/>
                    </a:lnTo>
                    <a:lnTo>
                      <a:pt x="538" y="34"/>
                    </a:lnTo>
                    <a:lnTo>
                      <a:pt x="532" y="50"/>
                    </a:lnTo>
                    <a:lnTo>
                      <a:pt x="524" y="64"/>
                    </a:lnTo>
                    <a:lnTo>
                      <a:pt x="512" y="78"/>
                    </a:lnTo>
                    <a:lnTo>
                      <a:pt x="498" y="92"/>
                    </a:lnTo>
                    <a:lnTo>
                      <a:pt x="482" y="104"/>
                    </a:lnTo>
                    <a:lnTo>
                      <a:pt x="464" y="116"/>
                    </a:lnTo>
                    <a:lnTo>
                      <a:pt x="446" y="126"/>
                    </a:lnTo>
                    <a:lnTo>
                      <a:pt x="424" y="136"/>
                    </a:lnTo>
                    <a:lnTo>
                      <a:pt x="402" y="144"/>
                    </a:lnTo>
                    <a:lnTo>
                      <a:pt x="378" y="152"/>
                    </a:lnTo>
                    <a:lnTo>
                      <a:pt x="354" y="156"/>
                    </a:lnTo>
                    <a:lnTo>
                      <a:pt x="328" y="160"/>
                    </a:lnTo>
                    <a:lnTo>
                      <a:pt x="300" y="164"/>
                    </a:lnTo>
                    <a:lnTo>
                      <a:pt x="272" y="164"/>
                    </a:lnTo>
                    <a:lnTo>
                      <a:pt x="272" y="164"/>
                    </a:lnTo>
                    <a:lnTo>
                      <a:pt x="244" y="164"/>
                    </a:lnTo>
                    <a:lnTo>
                      <a:pt x="218" y="160"/>
                    </a:lnTo>
                    <a:lnTo>
                      <a:pt x="192" y="156"/>
                    </a:lnTo>
                    <a:lnTo>
                      <a:pt x="166" y="152"/>
                    </a:lnTo>
                    <a:lnTo>
                      <a:pt x="142" y="144"/>
                    </a:lnTo>
                    <a:lnTo>
                      <a:pt x="120" y="136"/>
                    </a:lnTo>
                    <a:lnTo>
                      <a:pt x="100" y="126"/>
                    </a:lnTo>
                    <a:lnTo>
                      <a:pt x="80" y="116"/>
                    </a:lnTo>
                    <a:lnTo>
                      <a:pt x="62" y="104"/>
                    </a:lnTo>
                    <a:lnTo>
                      <a:pt x="46" y="92"/>
                    </a:lnTo>
                    <a:lnTo>
                      <a:pt x="34" y="78"/>
                    </a:lnTo>
                    <a:lnTo>
                      <a:pt x="22" y="64"/>
                    </a:lnTo>
                    <a:lnTo>
                      <a:pt x="12" y="50"/>
                    </a:lnTo>
                    <a:lnTo>
                      <a:pt x="6" y="34"/>
                    </a:lnTo>
                    <a:lnTo>
                      <a:pt x="2" y="18"/>
                    </a:lnTo>
                    <a:lnTo>
                      <a:pt x="0" y="0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rgbClr val="FFC000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 sz="1800"/>
              </a:p>
            </p:txBody>
          </p:sp>
          <p:sp>
            <p:nvSpPr>
              <p:cNvPr id="68" name="Freeform 9"/>
              <p:cNvSpPr>
                <a:spLocks/>
              </p:cNvSpPr>
              <p:nvPr/>
            </p:nvSpPr>
            <p:spPr bwMode="auto">
              <a:xfrm>
                <a:off x="830780" y="407101"/>
                <a:ext cx="1752600" cy="2077220"/>
              </a:xfrm>
              <a:custGeom>
                <a:avLst/>
                <a:gdLst/>
                <a:ahLst/>
                <a:cxnLst>
                  <a:cxn ang="0">
                    <a:pos x="1974" y="936"/>
                  </a:cxn>
                  <a:cxn ang="0">
                    <a:pos x="1956" y="788"/>
                  </a:cxn>
                  <a:cxn ang="0">
                    <a:pos x="1916" y="648"/>
                  </a:cxn>
                  <a:cxn ang="0">
                    <a:pos x="1856" y="516"/>
                  </a:cxn>
                  <a:cxn ang="0">
                    <a:pos x="1780" y="396"/>
                  </a:cxn>
                  <a:cxn ang="0">
                    <a:pos x="1686" y="288"/>
                  </a:cxn>
                  <a:cxn ang="0">
                    <a:pos x="1580" y="196"/>
                  </a:cxn>
                  <a:cxn ang="0">
                    <a:pos x="1460" y="118"/>
                  </a:cxn>
                  <a:cxn ang="0">
                    <a:pos x="1328" y="60"/>
                  </a:cxn>
                  <a:cxn ang="0">
                    <a:pos x="1188" y="20"/>
                  </a:cxn>
                  <a:cxn ang="0">
                    <a:pos x="1040" y="0"/>
                  </a:cxn>
                  <a:cxn ang="0">
                    <a:pos x="938" y="0"/>
                  </a:cxn>
                  <a:cxn ang="0">
                    <a:pos x="790" y="20"/>
                  </a:cxn>
                  <a:cxn ang="0">
                    <a:pos x="648" y="60"/>
                  </a:cxn>
                  <a:cxn ang="0">
                    <a:pos x="518" y="118"/>
                  </a:cxn>
                  <a:cxn ang="0">
                    <a:pos x="398" y="196"/>
                  </a:cxn>
                  <a:cxn ang="0">
                    <a:pos x="290" y="288"/>
                  </a:cxn>
                  <a:cxn ang="0">
                    <a:pos x="198" y="396"/>
                  </a:cxn>
                  <a:cxn ang="0">
                    <a:pos x="120" y="516"/>
                  </a:cxn>
                  <a:cxn ang="0">
                    <a:pos x="60" y="648"/>
                  </a:cxn>
                  <a:cxn ang="0">
                    <a:pos x="20" y="788"/>
                  </a:cxn>
                  <a:cxn ang="0">
                    <a:pos x="2" y="936"/>
                  </a:cxn>
                  <a:cxn ang="0">
                    <a:pos x="2" y="1026"/>
                  </a:cxn>
                  <a:cxn ang="0">
                    <a:pos x="14" y="1144"/>
                  </a:cxn>
                  <a:cxn ang="0">
                    <a:pos x="38" y="1256"/>
                  </a:cxn>
                  <a:cxn ang="0">
                    <a:pos x="76" y="1364"/>
                  </a:cxn>
                  <a:cxn ang="0">
                    <a:pos x="124" y="1464"/>
                  </a:cxn>
                  <a:cxn ang="0">
                    <a:pos x="184" y="1558"/>
                  </a:cxn>
                  <a:cxn ang="0">
                    <a:pos x="194" y="1578"/>
                  </a:cxn>
                  <a:cxn ang="0">
                    <a:pos x="270" y="1696"/>
                  </a:cxn>
                  <a:cxn ang="0">
                    <a:pos x="366" y="1874"/>
                  </a:cxn>
                  <a:cxn ang="0">
                    <a:pos x="390" y="1938"/>
                  </a:cxn>
                  <a:cxn ang="0">
                    <a:pos x="426" y="2070"/>
                  </a:cxn>
                  <a:cxn ang="0">
                    <a:pos x="458" y="2202"/>
                  </a:cxn>
                  <a:cxn ang="0">
                    <a:pos x="492" y="2282"/>
                  </a:cxn>
                  <a:cxn ang="0">
                    <a:pos x="534" y="2326"/>
                  </a:cxn>
                  <a:cxn ang="0">
                    <a:pos x="568" y="2340"/>
                  </a:cxn>
                  <a:cxn ang="0">
                    <a:pos x="984" y="2342"/>
                  </a:cxn>
                  <a:cxn ang="0">
                    <a:pos x="1376" y="2342"/>
                  </a:cxn>
                  <a:cxn ang="0">
                    <a:pos x="1414" y="2336"/>
                  </a:cxn>
                  <a:cxn ang="0">
                    <a:pos x="1446" y="2320"/>
                  </a:cxn>
                  <a:cxn ang="0">
                    <a:pos x="1490" y="2258"/>
                  </a:cxn>
                  <a:cxn ang="0">
                    <a:pos x="1522" y="2170"/>
                  </a:cxn>
                  <a:cxn ang="0">
                    <a:pos x="1560" y="2002"/>
                  </a:cxn>
                  <a:cxn ang="0">
                    <a:pos x="1580" y="1938"/>
                  </a:cxn>
                  <a:cxn ang="0">
                    <a:pos x="1648" y="1788"/>
                  </a:cxn>
                  <a:cxn ang="0">
                    <a:pos x="1762" y="1600"/>
                  </a:cxn>
                  <a:cxn ang="0">
                    <a:pos x="1810" y="1534"/>
                  </a:cxn>
                  <a:cxn ang="0">
                    <a:pos x="1870" y="1430"/>
                  </a:cxn>
                  <a:cxn ang="0">
                    <a:pos x="1920" y="1318"/>
                  </a:cxn>
                  <a:cxn ang="0">
                    <a:pos x="1954" y="1198"/>
                  </a:cxn>
                  <a:cxn ang="0">
                    <a:pos x="1972" y="1072"/>
                  </a:cxn>
                  <a:cxn ang="0">
                    <a:pos x="1976" y="986"/>
                  </a:cxn>
                </a:cxnLst>
                <a:rect l="0" t="0" r="r" b="b"/>
                <a:pathLst>
                  <a:path w="1976" h="2342">
                    <a:moveTo>
                      <a:pt x="1976" y="986"/>
                    </a:moveTo>
                    <a:lnTo>
                      <a:pt x="1976" y="986"/>
                    </a:lnTo>
                    <a:lnTo>
                      <a:pt x="1974" y="936"/>
                    </a:lnTo>
                    <a:lnTo>
                      <a:pt x="1972" y="886"/>
                    </a:lnTo>
                    <a:lnTo>
                      <a:pt x="1964" y="836"/>
                    </a:lnTo>
                    <a:lnTo>
                      <a:pt x="1956" y="788"/>
                    </a:lnTo>
                    <a:lnTo>
                      <a:pt x="1946" y="740"/>
                    </a:lnTo>
                    <a:lnTo>
                      <a:pt x="1932" y="694"/>
                    </a:lnTo>
                    <a:lnTo>
                      <a:pt x="1916" y="648"/>
                    </a:lnTo>
                    <a:lnTo>
                      <a:pt x="1898" y="602"/>
                    </a:lnTo>
                    <a:lnTo>
                      <a:pt x="1878" y="558"/>
                    </a:lnTo>
                    <a:lnTo>
                      <a:pt x="1856" y="516"/>
                    </a:lnTo>
                    <a:lnTo>
                      <a:pt x="1834" y="474"/>
                    </a:lnTo>
                    <a:lnTo>
                      <a:pt x="1808" y="434"/>
                    </a:lnTo>
                    <a:lnTo>
                      <a:pt x="1780" y="396"/>
                    </a:lnTo>
                    <a:lnTo>
                      <a:pt x="1750" y="358"/>
                    </a:lnTo>
                    <a:lnTo>
                      <a:pt x="1720" y="322"/>
                    </a:lnTo>
                    <a:lnTo>
                      <a:pt x="1686" y="288"/>
                    </a:lnTo>
                    <a:lnTo>
                      <a:pt x="1652" y="256"/>
                    </a:lnTo>
                    <a:lnTo>
                      <a:pt x="1616" y="224"/>
                    </a:lnTo>
                    <a:lnTo>
                      <a:pt x="1580" y="196"/>
                    </a:lnTo>
                    <a:lnTo>
                      <a:pt x="1540" y="168"/>
                    </a:lnTo>
                    <a:lnTo>
                      <a:pt x="1500" y="142"/>
                    </a:lnTo>
                    <a:lnTo>
                      <a:pt x="1460" y="118"/>
                    </a:lnTo>
                    <a:lnTo>
                      <a:pt x="1416" y="96"/>
                    </a:lnTo>
                    <a:lnTo>
                      <a:pt x="1372" y="76"/>
                    </a:lnTo>
                    <a:lnTo>
                      <a:pt x="1328" y="60"/>
                    </a:lnTo>
                    <a:lnTo>
                      <a:pt x="1282" y="44"/>
                    </a:lnTo>
                    <a:lnTo>
                      <a:pt x="1236" y="30"/>
                    </a:lnTo>
                    <a:lnTo>
                      <a:pt x="1188" y="20"/>
                    </a:lnTo>
                    <a:lnTo>
                      <a:pt x="1138" y="10"/>
                    </a:lnTo>
                    <a:lnTo>
                      <a:pt x="1090" y="4"/>
                    </a:lnTo>
                    <a:lnTo>
                      <a:pt x="1040" y="0"/>
                    </a:lnTo>
                    <a:lnTo>
                      <a:pt x="988" y="0"/>
                    </a:lnTo>
                    <a:lnTo>
                      <a:pt x="988" y="0"/>
                    </a:lnTo>
                    <a:lnTo>
                      <a:pt x="938" y="0"/>
                    </a:lnTo>
                    <a:lnTo>
                      <a:pt x="888" y="4"/>
                    </a:lnTo>
                    <a:lnTo>
                      <a:pt x="838" y="10"/>
                    </a:lnTo>
                    <a:lnTo>
                      <a:pt x="790" y="20"/>
                    </a:lnTo>
                    <a:lnTo>
                      <a:pt x="742" y="30"/>
                    </a:lnTo>
                    <a:lnTo>
                      <a:pt x="694" y="44"/>
                    </a:lnTo>
                    <a:lnTo>
                      <a:pt x="648" y="60"/>
                    </a:lnTo>
                    <a:lnTo>
                      <a:pt x="604" y="76"/>
                    </a:lnTo>
                    <a:lnTo>
                      <a:pt x="560" y="96"/>
                    </a:lnTo>
                    <a:lnTo>
                      <a:pt x="518" y="118"/>
                    </a:lnTo>
                    <a:lnTo>
                      <a:pt x="476" y="142"/>
                    </a:lnTo>
                    <a:lnTo>
                      <a:pt x="436" y="168"/>
                    </a:lnTo>
                    <a:lnTo>
                      <a:pt x="398" y="196"/>
                    </a:lnTo>
                    <a:lnTo>
                      <a:pt x="360" y="224"/>
                    </a:lnTo>
                    <a:lnTo>
                      <a:pt x="324" y="256"/>
                    </a:lnTo>
                    <a:lnTo>
                      <a:pt x="290" y="288"/>
                    </a:lnTo>
                    <a:lnTo>
                      <a:pt x="258" y="322"/>
                    </a:lnTo>
                    <a:lnTo>
                      <a:pt x="226" y="358"/>
                    </a:lnTo>
                    <a:lnTo>
                      <a:pt x="198" y="396"/>
                    </a:lnTo>
                    <a:lnTo>
                      <a:pt x="170" y="434"/>
                    </a:lnTo>
                    <a:lnTo>
                      <a:pt x="144" y="474"/>
                    </a:lnTo>
                    <a:lnTo>
                      <a:pt x="120" y="516"/>
                    </a:lnTo>
                    <a:lnTo>
                      <a:pt x="98" y="558"/>
                    </a:lnTo>
                    <a:lnTo>
                      <a:pt x="78" y="602"/>
                    </a:lnTo>
                    <a:lnTo>
                      <a:pt x="60" y="648"/>
                    </a:lnTo>
                    <a:lnTo>
                      <a:pt x="46" y="694"/>
                    </a:lnTo>
                    <a:lnTo>
                      <a:pt x="32" y="740"/>
                    </a:lnTo>
                    <a:lnTo>
                      <a:pt x="20" y="788"/>
                    </a:lnTo>
                    <a:lnTo>
                      <a:pt x="12" y="836"/>
                    </a:lnTo>
                    <a:lnTo>
                      <a:pt x="6" y="886"/>
                    </a:lnTo>
                    <a:lnTo>
                      <a:pt x="2" y="936"/>
                    </a:lnTo>
                    <a:lnTo>
                      <a:pt x="0" y="986"/>
                    </a:lnTo>
                    <a:lnTo>
                      <a:pt x="0" y="986"/>
                    </a:lnTo>
                    <a:lnTo>
                      <a:pt x="2" y="1026"/>
                    </a:lnTo>
                    <a:lnTo>
                      <a:pt x="4" y="1066"/>
                    </a:lnTo>
                    <a:lnTo>
                      <a:pt x="8" y="1104"/>
                    </a:lnTo>
                    <a:lnTo>
                      <a:pt x="14" y="1144"/>
                    </a:lnTo>
                    <a:lnTo>
                      <a:pt x="20" y="1182"/>
                    </a:lnTo>
                    <a:lnTo>
                      <a:pt x="28" y="1220"/>
                    </a:lnTo>
                    <a:lnTo>
                      <a:pt x="38" y="1256"/>
                    </a:lnTo>
                    <a:lnTo>
                      <a:pt x="50" y="1292"/>
                    </a:lnTo>
                    <a:lnTo>
                      <a:pt x="62" y="1328"/>
                    </a:lnTo>
                    <a:lnTo>
                      <a:pt x="76" y="1364"/>
                    </a:lnTo>
                    <a:lnTo>
                      <a:pt x="90" y="1398"/>
                    </a:lnTo>
                    <a:lnTo>
                      <a:pt x="106" y="1432"/>
                    </a:lnTo>
                    <a:lnTo>
                      <a:pt x="124" y="1464"/>
                    </a:lnTo>
                    <a:lnTo>
                      <a:pt x="142" y="1496"/>
                    </a:lnTo>
                    <a:lnTo>
                      <a:pt x="162" y="1528"/>
                    </a:lnTo>
                    <a:lnTo>
                      <a:pt x="184" y="1558"/>
                    </a:lnTo>
                    <a:lnTo>
                      <a:pt x="184" y="1558"/>
                    </a:lnTo>
                    <a:lnTo>
                      <a:pt x="194" y="1578"/>
                    </a:lnTo>
                    <a:lnTo>
                      <a:pt x="194" y="1578"/>
                    </a:lnTo>
                    <a:lnTo>
                      <a:pt x="216" y="1610"/>
                    </a:lnTo>
                    <a:lnTo>
                      <a:pt x="240" y="1648"/>
                    </a:lnTo>
                    <a:lnTo>
                      <a:pt x="270" y="1696"/>
                    </a:lnTo>
                    <a:lnTo>
                      <a:pt x="302" y="1750"/>
                    </a:lnTo>
                    <a:lnTo>
                      <a:pt x="336" y="1812"/>
                    </a:lnTo>
                    <a:lnTo>
                      <a:pt x="366" y="1874"/>
                    </a:lnTo>
                    <a:lnTo>
                      <a:pt x="378" y="1906"/>
                    </a:lnTo>
                    <a:lnTo>
                      <a:pt x="390" y="1938"/>
                    </a:lnTo>
                    <a:lnTo>
                      <a:pt x="390" y="1938"/>
                    </a:lnTo>
                    <a:lnTo>
                      <a:pt x="400" y="1968"/>
                    </a:lnTo>
                    <a:lnTo>
                      <a:pt x="410" y="2002"/>
                    </a:lnTo>
                    <a:lnTo>
                      <a:pt x="426" y="2070"/>
                    </a:lnTo>
                    <a:lnTo>
                      <a:pt x="442" y="2138"/>
                    </a:lnTo>
                    <a:lnTo>
                      <a:pt x="450" y="2170"/>
                    </a:lnTo>
                    <a:lnTo>
                      <a:pt x="458" y="2202"/>
                    </a:lnTo>
                    <a:lnTo>
                      <a:pt x="468" y="2232"/>
                    </a:lnTo>
                    <a:lnTo>
                      <a:pt x="480" y="2258"/>
                    </a:lnTo>
                    <a:lnTo>
                      <a:pt x="492" y="2282"/>
                    </a:lnTo>
                    <a:lnTo>
                      <a:pt x="508" y="2302"/>
                    </a:lnTo>
                    <a:lnTo>
                      <a:pt x="526" y="2320"/>
                    </a:lnTo>
                    <a:lnTo>
                      <a:pt x="534" y="2326"/>
                    </a:lnTo>
                    <a:lnTo>
                      <a:pt x="546" y="2332"/>
                    </a:lnTo>
                    <a:lnTo>
                      <a:pt x="556" y="2336"/>
                    </a:lnTo>
                    <a:lnTo>
                      <a:pt x="568" y="2340"/>
                    </a:lnTo>
                    <a:lnTo>
                      <a:pt x="580" y="2342"/>
                    </a:lnTo>
                    <a:lnTo>
                      <a:pt x="594" y="2342"/>
                    </a:lnTo>
                    <a:lnTo>
                      <a:pt x="984" y="2342"/>
                    </a:lnTo>
                    <a:lnTo>
                      <a:pt x="988" y="2342"/>
                    </a:lnTo>
                    <a:lnTo>
                      <a:pt x="1376" y="2342"/>
                    </a:lnTo>
                    <a:lnTo>
                      <a:pt x="1376" y="2342"/>
                    </a:lnTo>
                    <a:lnTo>
                      <a:pt x="1390" y="2342"/>
                    </a:lnTo>
                    <a:lnTo>
                      <a:pt x="1402" y="2340"/>
                    </a:lnTo>
                    <a:lnTo>
                      <a:pt x="1414" y="2336"/>
                    </a:lnTo>
                    <a:lnTo>
                      <a:pt x="1426" y="2332"/>
                    </a:lnTo>
                    <a:lnTo>
                      <a:pt x="1436" y="2326"/>
                    </a:lnTo>
                    <a:lnTo>
                      <a:pt x="1446" y="2320"/>
                    </a:lnTo>
                    <a:lnTo>
                      <a:pt x="1462" y="2302"/>
                    </a:lnTo>
                    <a:lnTo>
                      <a:pt x="1478" y="2282"/>
                    </a:lnTo>
                    <a:lnTo>
                      <a:pt x="1490" y="2258"/>
                    </a:lnTo>
                    <a:lnTo>
                      <a:pt x="1502" y="2232"/>
                    </a:lnTo>
                    <a:lnTo>
                      <a:pt x="1512" y="2202"/>
                    </a:lnTo>
                    <a:lnTo>
                      <a:pt x="1522" y="2170"/>
                    </a:lnTo>
                    <a:lnTo>
                      <a:pt x="1530" y="2138"/>
                    </a:lnTo>
                    <a:lnTo>
                      <a:pt x="1544" y="2070"/>
                    </a:lnTo>
                    <a:lnTo>
                      <a:pt x="1560" y="2002"/>
                    </a:lnTo>
                    <a:lnTo>
                      <a:pt x="1570" y="1968"/>
                    </a:lnTo>
                    <a:lnTo>
                      <a:pt x="1580" y="1938"/>
                    </a:lnTo>
                    <a:lnTo>
                      <a:pt x="1580" y="1938"/>
                    </a:lnTo>
                    <a:lnTo>
                      <a:pt x="1600" y="1888"/>
                    </a:lnTo>
                    <a:lnTo>
                      <a:pt x="1622" y="1838"/>
                    </a:lnTo>
                    <a:lnTo>
                      <a:pt x="1648" y="1788"/>
                    </a:lnTo>
                    <a:lnTo>
                      <a:pt x="1674" y="1742"/>
                    </a:lnTo>
                    <a:lnTo>
                      <a:pt x="1724" y="1658"/>
                    </a:lnTo>
                    <a:lnTo>
                      <a:pt x="1762" y="1600"/>
                    </a:lnTo>
                    <a:lnTo>
                      <a:pt x="1762" y="1600"/>
                    </a:lnTo>
                    <a:lnTo>
                      <a:pt x="1786" y="1568"/>
                    </a:lnTo>
                    <a:lnTo>
                      <a:pt x="1810" y="1534"/>
                    </a:lnTo>
                    <a:lnTo>
                      <a:pt x="1832" y="1500"/>
                    </a:lnTo>
                    <a:lnTo>
                      <a:pt x="1852" y="1466"/>
                    </a:lnTo>
                    <a:lnTo>
                      <a:pt x="1870" y="1430"/>
                    </a:lnTo>
                    <a:lnTo>
                      <a:pt x="1888" y="1392"/>
                    </a:lnTo>
                    <a:lnTo>
                      <a:pt x="1904" y="1356"/>
                    </a:lnTo>
                    <a:lnTo>
                      <a:pt x="1920" y="1318"/>
                    </a:lnTo>
                    <a:lnTo>
                      <a:pt x="1932" y="1278"/>
                    </a:lnTo>
                    <a:lnTo>
                      <a:pt x="1944" y="1238"/>
                    </a:lnTo>
                    <a:lnTo>
                      <a:pt x="1954" y="1198"/>
                    </a:lnTo>
                    <a:lnTo>
                      <a:pt x="1962" y="1156"/>
                    </a:lnTo>
                    <a:lnTo>
                      <a:pt x="1968" y="1116"/>
                    </a:lnTo>
                    <a:lnTo>
                      <a:pt x="1972" y="1072"/>
                    </a:lnTo>
                    <a:lnTo>
                      <a:pt x="1976" y="1030"/>
                    </a:lnTo>
                    <a:lnTo>
                      <a:pt x="1976" y="986"/>
                    </a:lnTo>
                    <a:lnTo>
                      <a:pt x="1976" y="986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 sz="1800"/>
              </a:p>
            </p:txBody>
          </p:sp>
        </p:grpSp>
        <p:cxnSp>
          <p:nvCxnSpPr>
            <p:cNvPr id="16" name="직선 연결선 15"/>
            <p:cNvCxnSpPr>
              <a:stCxn id="43" idx="10"/>
              <a:endCxn id="53" idx="4"/>
            </p:cNvCxnSpPr>
            <p:nvPr/>
          </p:nvCxnSpPr>
          <p:spPr>
            <a:xfrm flipH="1" flipV="1">
              <a:off x="3112145" y="1662378"/>
              <a:ext cx="180542" cy="684108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flipV="1">
              <a:off x="3112144" y="752301"/>
              <a:ext cx="252445" cy="708333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V="1">
              <a:off x="3351135" y="318441"/>
              <a:ext cx="1505323" cy="399003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4869910" y="312334"/>
              <a:ext cx="994811" cy="743128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5864721" y="1086945"/>
              <a:ext cx="189012" cy="858066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H="1">
              <a:off x="5563833" y="2014368"/>
              <a:ext cx="475340" cy="710939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그룹 21"/>
            <p:cNvGrpSpPr/>
            <p:nvPr/>
          </p:nvGrpSpPr>
          <p:grpSpPr>
            <a:xfrm>
              <a:off x="5879283" y="1807428"/>
              <a:ext cx="348901" cy="350110"/>
              <a:chOff x="5836073" y="1807428"/>
              <a:chExt cx="348901" cy="350110"/>
            </a:xfrm>
          </p:grpSpPr>
          <p:sp>
            <p:nvSpPr>
              <p:cNvPr id="62" name="Oval 67"/>
              <p:cNvSpPr>
                <a:spLocks noChangeArrowheads="1"/>
              </p:cNvSpPr>
              <p:nvPr/>
            </p:nvSpPr>
            <p:spPr bwMode="auto">
              <a:xfrm>
                <a:off x="5836073" y="1807428"/>
                <a:ext cx="348901" cy="35011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63" name="Freeform 52"/>
              <p:cNvSpPr>
                <a:spLocks noEditPoints="1"/>
              </p:cNvSpPr>
              <p:nvPr/>
            </p:nvSpPr>
            <p:spPr bwMode="auto">
              <a:xfrm>
                <a:off x="5916945" y="1888905"/>
                <a:ext cx="187156" cy="187156"/>
              </a:xfrm>
              <a:custGeom>
                <a:avLst/>
                <a:gdLst/>
                <a:ahLst/>
                <a:cxnLst>
                  <a:cxn ang="0">
                    <a:pos x="224" y="12"/>
                  </a:cxn>
                  <a:cxn ang="0">
                    <a:pos x="188" y="0"/>
                  </a:cxn>
                  <a:cxn ang="0">
                    <a:pos x="168" y="4"/>
                  </a:cxn>
                  <a:cxn ang="0">
                    <a:pos x="112" y="54"/>
                  </a:cxn>
                  <a:cxn ang="0">
                    <a:pos x="110" y="54"/>
                  </a:cxn>
                  <a:cxn ang="0">
                    <a:pos x="28" y="138"/>
                  </a:cxn>
                  <a:cxn ang="0">
                    <a:pos x="20" y="152"/>
                  </a:cxn>
                  <a:cxn ang="0">
                    <a:pos x="0" y="228"/>
                  </a:cxn>
                  <a:cxn ang="0">
                    <a:pos x="8" y="248"/>
                  </a:cxn>
                  <a:cxn ang="0">
                    <a:pos x="28" y="256"/>
                  </a:cxn>
                  <a:cxn ang="0">
                    <a:pos x="106" y="236"/>
                  </a:cxn>
                  <a:cxn ang="0">
                    <a:pos x="240" y="106"/>
                  </a:cxn>
                  <a:cxn ang="0">
                    <a:pos x="252" y="86"/>
                  </a:cxn>
                  <a:cxn ang="0">
                    <a:pos x="254" y="52"/>
                  </a:cxn>
                  <a:cxn ang="0">
                    <a:pos x="236" y="20"/>
                  </a:cxn>
                  <a:cxn ang="0">
                    <a:pos x="126" y="180"/>
                  </a:cxn>
                  <a:cxn ang="0">
                    <a:pos x="198" y="94"/>
                  </a:cxn>
                  <a:cxn ang="0">
                    <a:pos x="196" y="126"/>
                  </a:cxn>
                  <a:cxn ang="0">
                    <a:pos x="190" y="134"/>
                  </a:cxn>
                  <a:cxn ang="0">
                    <a:pos x="128" y="196"/>
                  </a:cxn>
                  <a:cxn ang="0">
                    <a:pos x="118" y="162"/>
                  </a:cxn>
                  <a:cxn ang="0">
                    <a:pos x="100" y="142"/>
                  </a:cxn>
                  <a:cxn ang="0">
                    <a:pos x="168" y="60"/>
                  </a:cxn>
                  <a:cxn ang="0">
                    <a:pos x="184" y="72"/>
                  </a:cxn>
                  <a:cxn ang="0">
                    <a:pos x="118" y="162"/>
                  </a:cxn>
                  <a:cxn ang="0">
                    <a:pos x="72" y="130"/>
                  </a:cxn>
                  <a:cxn ang="0">
                    <a:pos x="122" y="66"/>
                  </a:cxn>
                  <a:cxn ang="0">
                    <a:pos x="150" y="56"/>
                  </a:cxn>
                  <a:cxn ang="0">
                    <a:pos x="34" y="238"/>
                  </a:cxn>
                  <a:cxn ang="0">
                    <a:pos x="28" y="240"/>
                  </a:cxn>
                  <a:cxn ang="0">
                    <a:pos x="16" y="232"/>
                  </a:cxn>
                  <a:cxn ang="0">
                    <a:pos x="16" y="224"/>
                  </a:cxn>
                  <a:cxn ang="0">
                    <a:pos x="32" y="194"/>
                  </a:cxn>
                  <a:cxn ang="0">
                    <a:pos x="52" y="204"/>
                  </a:cxn>
                  <a:cxn ang="0">
                    <a:pos x="60" y="218"/>
                  </a:cxn>
                  <a:cxn ang="0">
                    <a:pos x="34" y="238"/>
                  </a:cxn>
                  <a:cxn ang="0">
                    <a:pos x="70" y="222"/>
                  </a:cxn>
                  <a:cxn ang="0">
                    <a:pos x="58" y="198"/>
                  </a:cxn>
                  <a:cxn ang="0">
                    <a:pos x="44" y="188"/>
                  </a:cxn>
                  <a:cxn ang="0">
                    <a:pos x="36" y="156"/>
                  </a:cxn>
                  <a:cxn ang="0">
                    <a:pos x="38" y="150"/>
                  </a:cxn>
                  <a:cxn ang="0">
                    <a:pos x="60" y="144"/>
                  </a:cxn>
                  <a:cxn ang="0">
                    <a:pos x="82" y="150"/>
                  </a:cxn>
                  <a:cxn ang="0">
                    <a:pos x="96" y="160"/>
                  </a:cxn>
                  <a:cxn ang="0">
                    <a:pos x="110" y="182"/>
                  </a:cxn>
                  <a:cxn ang="0">
                    <a:pos x="110" y="206"/>
                  </a:cxn>
                  <a:cxn ang="0">
                    <a:pos x="104" y="220"/>
                  </a:cxn>
                  <a:cxn ang="0">
                    <a:pos x="230" y="94"/>
                  </a:cxn>
                  <a:cxn ang="0">
                    <a:pos x="216" y="102"/>
                  </a:cxn>
                  <a:cxn ang="0">
                    <a:pos x="210" y="80"/>
                  </a:cxn>
                  <a:cxn ang="0">
                    <a:pos x="196" y="60"/>
                  </a:cxn>
                  <a:cxn ang="0">
                    <a:pos x="162" y="42"/>
                  </a:cxn>
                  <a:cxn ang="0">
                    <a:pos x="162" y="26"/>
                  </a:cxn>
                  <a:cxn ang="0">
                    <a:pos x="180" y="16"/>
                  </a:cxn>
                  <a:cxn ang="0">
                    <a:pos x="198" y="18"/>
                  </a:cxn>
                  <a:cxn ang="0">
                    <a:pos x="224" y="32"/>
                  </a:cxn>
                  <a:cxn ang="0">
                    <a:pos x="236" y="48"/>
                  </a:cxn>
                  <a:cxn ang="0">
                    <a:pos x="240" y="66"/>
                  </a:cxn>
                  <a:cxn ang="0">
                    <a:pos x="234" y="88"/>
                  </a:cxn>
                </a:cxnLst>
                <a:rect l="0" t="0" r="r" b="b"/>
                <a:pathLst>
                  <a:path w="256" h="256">
                    <a:moveTo>
                      <a:pt x="236" y="20"/>
                    </a:moveTo>
                    <a:lnTo>
                      <a:pt x="236" y="20"/>
                    </a:lnTo>
                    <a:lnTo>
                      <a:pt x="224" y="12"/>
                    </a:lnTo>
                    <a:lnTo>
                      <a:pt x="212" y="6"/>
                    </a:lnTo>
                    <a:lnTo>
                      <a:pt x="200" y="2"/>
                    </a:lnTo>
                    <a:lnTo>
                      <a:pt x="188" y="0"/>
                    </a:lnTo>
                    <a:lnTo>
                      <a:pt x="188" y="0"/>
                    </a:lnTo>
                    <a:lnTo>
                      <a:pt x="178" y="0"/>
                    </a:lnTo>
                    <a:lnTo>
                      <a:pt x="168" y="4"/>
                    </a:lnTo>
                    <a:lnTo>
                      <a:pt x="158" y="8"/>
                    </a:lnTo>
                    <a:lnTo>
                      <a:pt x="150" y="16"/>
                    </a:lnTo>
                    <a:lnTo>
                      <a:pt x="112" y="54"/>
                    </a:lnTo>
                    <a:lnTo>
                      <a:pt x="112" y="54"/>
                    </a:lnTo>
                    <a:lnTo>
                      <a:pt x="110" y="54"/>
                    </a:lnTo>
                    <a:lnTo>
                      <a:pt x="110" y="54"/>
                    </a:lnTo>
                    <a:lnTo>
                      <a:pt x="110" y="54"/>
                    </a:lnTo>
                    <a:lnTo>
                      <a:pt x="110" y="54"/>
                    </a:lnTo>
                    <a:lnTo>
                      <a:pt x="28" y="138"/>
                    </a:lnTo>
                    <a:lnTo>
                      <a:pt x="28" y="138"/>
                    </a:lnTo>
                    <a:lnTo>
                      <a:pt x="24" y="144"/>
                    </a:lnTo>
                    <a:lnTo>
                      <a:pt x="20" y="152"/>
                    </a:lnTo>
                    <a:lnTo>
                      <a:pt x="2" y="220"/>
                    </a:lnTo>
                    <a:lnTo>
                      <a:pt x="2" y="220"/>
                    </a:lnTo>
                    <a:lnTo>
                      <a:pt x="0" y="228"/>
                    </a:lnTo>
                    <a:lnTo>
                      <a:pt x="0" y="228"/>
                    </a:lnTo>
                    <a:lnTo>
                      <a:pt x="2" y="238"/>
                    </a:lnTo>
                    <a:lnTo>
                      <a:pt x="8" y="248"/>
                    </a:lnTo>
                    <a:lnTo>
                      <a:pt x="18" y="254"/>
                    </a:lnTo>
                    <a:lnTo>
                      <a:pt x="28" y="256"/>
                    </a:lnTo>
                    <a:lnTo>
                      <a:pt x="28" y="256"/>
                    </a:lnTo>
                    <a:lnTo>
                      <a:pt x="38" y="254"/>
                    </a:lnTo>
                    <a:lnTo>
                      <a:pt x="106" y="236"/>
                    </a:lnTo>
                    <a:lnTo>
                      <a:pt x="106" y="236"/>
                    </a:lnTo>
                    <a:lnTo>
                      <a:pt x="112" y="234"/>
                    </a:lnTo>
                    <a:lnTo>
                      <a:pt x="118" y="228"/>
                    </a:lnTo>
                    <a:lnTo>
                      <a:pt x="240" y="106"/>
                    </a:lnTo>
                    <a:lnTo>
                      <a:pt x="240" y="106"/>
                    </a:lnTo>
                    <a:lnTo>
                      <a:pt x="248" y="96"/>
                    </a:lnTo>
                    <a:lnTo>
                      <a:pt x="252" y="86"/>
                    </a:lnTo>
                    <a:lnTo>
                      <a:pt x="256" y="76"/>
                    </a:lnTo>
                    <a:lnTo>
                      <a:pt x="256" y="64"/>
                    </a:lnTo>
                    <a:lnTo>
                      <a:pt x="254" y="52"/>
                    </a:lnTo>
                    <a:lnTo>
                      <a:pt x="250" y="42"/>
                    </a:lnTo>
                    <a:lnTo>
                      <a:pt x="244" y="30"/>
                    </a:lnTo>
                    <a:lnTo>
                      <a:pt x="236" y="20"/>
                    </a:lnTo>
                    <a:close/>
                    <a:moveTo>
                      <a:pt x="128" y="190"/>
                    </a:moveTo>
                    <a:lnTo>
                      <a:pt x="128" y="190"/>
                    </a:lnTo>
                    <a:lnTo>
                      <a:pt x="126" y="180"/>
                    </a:lnTo>
                    <a:lnTo>
                      <a:pt x="122" y="170"/>
                    </a:lnTo>
                    <a:lnTo>
                      <a:pt x="198" y="94"/>
                    </a:lnTo>
                    <a:lnTo>
                      <a:pt x="198" y="94"/>
                    </a:lnTo>
                    <a:lnTo>
                      <a:pt x="200" y="104"/>
                    </a:lnTo>
                    <a:lnTo>
                      <a:pt x="200" y="116"/>
                    </a:lnTo>
                    <a:lnTo>
                      <a:pt x="196" y="126"/>
                    </a:lnTo>
                    <a:lnTo>
                      <a:pt x="190" y="134"/>
                    </a:lnTo>
                    <a:lnTo>
                      <a:pt x="190" y="134"/>
                    </a:lnTo>
                    <a:lnTo>
                      <a:pt x="190" y="134"/>
                    </a:lnTo>
                    <a:lnTo>
                      <a:pt x="190" y="134"/>
                    </a:lnTo>
                    <a:lnTo>
                      <a:pt x="128" y="196"/>
                    </a:lnTo>
                    <a:lnTo>
                      <a:pt x="128" y="196"/>
                    </a:lnTo>
                    <a:lnTo>
                      <a:pt x="128" y="190"/>
                    </a:lnTo>
                    <a:close/>
                    <a:moveTo>
                      <a:pt x="118" y="162"/>
                    </a:moveTo>
                    <a:lnTo>
                      <a:pt x="118" y="162"/>
                    </a:lnTo>
                    <a:lnTo>
                      <a:pt x="108" y="148"/>
                    </a:lnTo>
                    <a:lnTo>
                      <a:pt x="108" y="148"/>
                    </a:lnTo>
                    <a:lnTo>
                      <a:pt x="100" y="142"/>
                    </a:lnTo>
                    <a:lnTo>
                      <a:pt x="92" y="136"/>
                    </a:lnTo>
                    <a:lnTo>
                      <a:pt x="168" y="60"/>
                    </a:lnTo>
                    <a:lnTo>
                      <a:pt x="168" y="60"/>
                    </a:lnTo>
                    <a:lnTo>
                      <a:pt x="176" y="64"/>
                    </a:lnTo>
                    <a:lnTo>
                      <a:pt x="184" y="72"/>
                    </a:lnTo>
                    <a:lnTo>
                      <a:pt x="184" y="72"/>
                    </a:lnTo>
                    <a:lnTo>
                      <a:pt x="190" y="78"/>
                    </a:lnTo>
                    <a:lnTo>
                      <a:pt x="194" y="86"/>
                    </a:lnTo>
                    <a:lnTo>
                      <a:pt x="118" y="162"/>
                    </a:lnTo>
                    <a:close/>
                    <a:moveTo>
                      <a:pt x="84" y="132"/>
                    </a:moveTo>
                    <a:lnTo>
                      <a:pt x="84" y="132"/>
                    </a:lnTo>
                    <a:lnTo>
                      <a:pt x="72" y="130"/>
                    </a:lnTo>
                    <a:lnTo>
                      <a:pt x="60" y="128"/>
                    </a:lnTo>
                    <a:lnTo>
                      <a:pt x="122" y="66"/>
                    </a:lnTo>
                    <a:lnTo>
                      <a:pt x="122" y="66"/>
                    </a:lnTo>
                    <a:lnTo>
                      <a:pt x="130" y="60"/>
                    </a:lnTo>
                    <a:lnTo>
                      <a:pt x="140" y="56"/>
                    </a:lnTo>
                    <a:lnTo>
                      <a:pt x="150" y="56"/>
                    </a:lnTo>
                    <a:lnTo>
                      <a:pt x="160" y="58"/>
                    </a:lnTo>
                    <a:lnTo>
                      <a:pt x="84" y="132"/>
                    </a:lnTo>
                    <a:close/>
                    <a:moveTo>
                      <a:pt x="34" y="238"/>
                    </a:moveTo>
                    <a:lnTo>
                      <a:pt x="34" y="238"/>
                    </a:lnTo>
                    <a:lnTo>
                      <a:pt x="28" y="240"/>
                    </a:lnTo>
                    <a:lnTo>
                      <a:pt x="28" y="240"/>
                    </a:lnTo>
                    <a:lnTo>
                      <a:pt x="24" y="240"/>
                    </a:lnTo>
                    <a:lnTo>
                      <a:pt x="20" y="236"/>
                    </a:lnTo>
                    <a:lnTo>
                      <a:pt x="16" y="232"/>
                    </a:lnTo>
                    <a:lnTo>
                      <a:pt x="16" y="228"/>
                    </a:lnTo>
                    <a:lnTo>
                      <a:pt x="16" y="228"/>
                    </a:lnTo>
                    <a:lnTo>
                      <a:pt x="16" y="224"/>
                    </a:lnTo>
                    <a:lnTo>
                      <a:pt x="26" y="192"/>
                    </a:lnTo>
                    <a:lnTo>
                      <a:pt x="26" y="192"/>
                    </a:lnTo>
                    <a:lnTo>
                      <a:pt x="32" y="194"/>
                    </a:lnTo>
                    <a:lnTo>
                      <a:pt x="40" y="196"/>
                    </a:lnTo>
                    <a:lnTo>
                      <a:pt x="46" y="200"/>
                    </a:lnTo>
                    <a:lnTo>
                      <a:pt x="52" y="204"/>
                    </a:lnTo>
                    <a:lnTo>
                      <a:pt x="52" y="204"/>
                    </a:lnTo>
                    <a:lnTo>
                      <a:pt x="58" y="210"/>
                    </a:lnTo>
                    <a:lnTo>
                      <a:pt x="60" y="218"/>
                    </a:lnTo>
                    <a:lnTo>
                      <a:pt x="62" y="224"/>
                    </a:lnTo>
                    <a:lnTo>
                      <a:pt x="64" y="232"/>
                    </a:lnTo>
                    <a:lnTo>
                      <a:pt x="34" y="238"/>
                    </a:lnTo>
                    <a:close/>
                    <a:moveTo>
                      <a:pt x="70" y="230"/>
                    </a:moveTo>
                    <a:lnTo>
                      <a:pt x="70" y="230"/>
                    </a:lnTo>
                    <a:lnTo>
                      <a:pt x="70" y="222"/>
                    </a:lnTo>
                    <a:lnTo>
                      <a:pt x="68" y="214"/>
                    </a:lnTo>
                    <a:lnTo>
                      <a:pt x="64" y="206"/>
                    </a:lnTo>
                    <a:lnTo>
                      <a:pt x="58" y="198"/>
                    </a:lnTo>
                    <a:lnTo>
                      <a:pt x="58" y="198"/>
                    </a:lnTo>
                    <a:lnTo>
                      <a:pt x="50" y="192"/>
                    </a:lnTo>
                    <a:lnTo>
                      <a:pt x="44" y="188"/>
                    </a:lnTo>
                    <a:lnTo>
                      <a:pt x="36" y="186"/>
                    </a:lnTo>
                    <a:lnTo>
                      <a:pt x="28" y="184"/>
                    </a:lnTo>
                    <a:lnTo>
                      <a:pt x="36" y="156"/>
                    </a:lnTo>
                    <a:lnTo>
                      <a:pt x="36" y="156"/>
                    </a:lnTo>
                    <a:lnTo>
                      <a:pt x="38" y="150"/>
                    </a:lnTo>
                    <a:lnTo>
                      <a:pt x="38" y="150"/>
                    </a:lnTo>
                    <a:lnTo>
                      <a:pt x="44" y="146"/>
                    </a:lnTo>
                    <a:lnTo>
                      <a:pt x="52" y="144"/>
                    </a:lnTo>
                    <a:lnTo>
                      <a:pt x="60" y="144"/>
                    </a:lnTo>
                    <a:lnTo>
                      <a:pt x="68" y="144"/>
                    </a:lnTo>
                    <a:lnTo>
                      <a:pt x="74" y="146"/>
                    </a:lnTo>
                    <a:lnTo>
                      <a:pt x="82" y="150"/>
                    </a:lnTo>
                    <a:lnTo>
                      <a:pt x="90" y="154"/>
                    </a:lnTo>
                    <a:lnTo>
                      <a:pt x="96" y="160"/>
                    </a:lnTo>
                    <a:lnTo>
                      <a:pt x="96" y="160"/>
                    </a:lnTo>
                    <a:lnTo>
                      <a:pt x="102" y="166"/>
                    </a:lnTo>
                    <a:lnTo>
                      <a:pt x="108" y="174"/>
                    </a:lnTo>
                    <a:lnTo>
                      <a:pt x="110" y="182"/>
                    </a:lnTo>
                    <a:lnTo>
                      <a:pt x="112" y="190"/>
                    </a:lnTo>
                    <a:lnTo>
                      <a:pt x="112" y="198"/>
                    </a:lnTo>
                    <a:lnTo>
                      <a:pt x="110" y="206"/>
                    </a:lnTo>
                    <a:lnTo>
                      <a:pt x="108" y="214"/>
                    </a:lnTo>
                    <a:lnTo>
                      <a:pt x="104" y="220"/>
                    </a:lnTo>
                    <a:lnTo>
                      <a:pt x="104" y="220"/>
                    </a:lnTo>
                    <a:lnTo>
                      <a:pt x="100" y="222"/>
                    </a:lnTo>
                    <a:lnTo>
                      <a:pt x="70" y="230"/>
                    </a:lnTo>
                    <a:close/>
                    <a:moveTo>
                      <a:pt x="230" y="94"/>
                    </a:moveTo>
                    <a:lnTo>
                      <a:pt x="216" y="108"/>
                    </a:lnTo>
                    <a:lnTo>
                      <a:pt x="216" y="108"/>
                    </a:lnTo>
                    <a:lnTo>
                      <a:pt x="216" y="102"/>
                    </a:lnTo>
                    <a:lnTo>
                      <a:pt x="216" y="102"/>
                    </a:lnTo>
                    <a:lnTo>
                      <a:pt x="214" y="90"/>
                    </a:lnTo>
                    <a:lnTo>
                      <a:pt x="210" y="80"/>
                    </a:lnTo>
                    <a:lnTo>
                      <a:pt x="204" y="70"/>
                    </a:lnTo>
                    <a:lnTo>
                      <a:pt x="196" y="60"/>
                    </a:lnTo>
                    <a:lnTo>
                      <a:pt x="196" y="60"/>
                    </a:lnTo>
                    <a:lnTo>
                      <a:pt x="186" y="52"/>
                    </a:lnTo>
                    <a:lnTo>
                      <a:pt x="174" y="46"/>
                    </a:lnTo>
                    <a:lnTo>
                      <a:pt x="162" y="42"/>
                    </a:lnTo>
                    <a:lnTo>
                      <a:pt x="148" y="40"/>
                    </a:lnTo>
                    <a:lnTo>
                      <a:pt x="162" y="26"/>
                    </a:lnTo>
                    <a:lnTo>
                      <a:pt x="162" y="26"/>
                    </a:lnTo>
                    <a:lnTo>
                      <a:pt x="168" y="22"/>
                    </a:lnTo>
                    <a:lnTo>
                      <a:pt x="174" y="18"/>
                    </a:lnTo>
                    <a:lnTo>
                      <a:pt x="180" y="16"/>
                    </a:lnTo>
                    <a:lnTo>
                      <a:pt x="188" y="16"/>
                    </a:lnTo>
                    <a:lnTo>
                      <a:pt x="188" y="16"/>
                    </a:lnTo>
                    <a:lnTo>
                      <a:pt x="198" y="18"/>
                    </a:lnTo>
                    <a:lnTo>
                      <a:pt x="206" y="20"/>
                    </a:lnTo>
                    <a:lnTo>
                      <a:pt x="216" y="26"/>
                    </a:lnTo>
                    <a:lnTo>
                      <a:pt x="224" y="32"/>
                    </a:lnTo>
                    <a:lnTo>
                      <a:pt x="224" y="32"/>
                    </a:lnTo>
                    <a:lnTo>
                      <a:pt x="230" y="40"/>
                    </a:lnTo>
                    <a:lnTo>
                      <a:pt x="236" y="48"/>
                    </a:lnTo>
                    <a:lnTo>
                      <a:pt x="238" y="56"/>
                    </a:lnTo>
                    <a:lnTo>
                      <a:pt x="240" y="66"/>
                    </a:lnTo>
                    <a:lnTo>
                      <a:pt x="240" y="66"/>
                    </a:lnTo>
                    <a:lnTo>
                      <a:pt x="240" y="74"/>
                    </a:lnTo>
                    <a:lnTo>
                      <a:pt x="238" y="82"/>
                    </a:lnTo>
                    <a:lnTo>
                      <a:pt x="234" y="88"/>
                    </a:lnTo>
                    <a:lnTo>
                      <a:pt x="230" y="9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 sz="1800"/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5690271" y="889549"/>
              <a:ext cx="348901" cy="350110"/>
              <a:chOff x="5647061" y="889549"/>
              <a:chExt cx="348901" cy="350110"/>
            </a:xfrm>
          </p:grpSpPr>
          <p:sp>
            <p:nvSpPr>
              <p:cNvPr id="57" name="Oval 67"/>
              <p:cNvSpPr>
                <a:spLocks noChangeArrowheads="1"/>
              </p:cNvSpPr>
              <p:nvPr/>
            </p:nvSpPr>
            <p:spPr bwMode="auto">
              <a:xfrm>
                <a:off x="5647061" y="889549"/>
                <a:ext cx="348901" cy="35011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grpSp>
            <p:nvGrpSpPr>
              <p:cNvPr id="58" name="Group 410"/>
              <p:cNvGrpSpPr/>
              <p:nvPr/>
            </p:nvGrpSpPr>
            <p:grpSpPr>
              <a:xfrm>
                <a:off x="5708282" y="965529"/>
                <a:ext cx="226459" cy="198151"/>
                <a:chOff x="2336800" y="2800350"/>
                <a:chExt cx="406400" cy="355600"/>
              </a:xfrm>
              <a:solidFill>
                <a:schemeClr val="bg1"/>
              </a:solidFill>
            </p:grpSpPr>
            <p:sp>
              <p:nvSpPr>
                <p:cNvPr id="59" name="Freeform 123"/>
                <p:cNvSpPr>
                  <a:spLocks noEditPoints="1"/>
                </p:cNvSpPr>
                <p:nvPr/>
              </p:nvSpPr>
              <p:spPr bwMode="auto">
                <a:xfrm>
                  <a:off x="2336800" y="2800350"/>
                  <a:ext cx="406400" cy="292100"/>
                </a:xfrm>
                <a:custGeom>
                  <a:avLst/>
                  <a:gdLst/>
                  <a:ahLst/>
                  <a:cxnLst>
                    <a:cxn ang="0">
                      <a:pos x="256" y="48"/>
                    </a:cxn>
                    <a:cxn ang="0">
                      <a:pos x="250" y="34"/>
                    </a:cxn>
                    <a:cxn ang="0">
                      <a:pos x="238" y="24"/>
                    </a:cxn>
                    <a:cxn ang="0">
                      <a:pos x="134" y="0"/>
                    </a:cxn>
                    <a:cxn ang="0">
                      <a:pos x="128" y="0"/>
                    </a:cxn>
                    <a:cxn ang="0">
                      <a:pos x="18" y="24"/>
                    </a:cxn>
                    <a:cxn ang="0">
                      <a:pos x="12" y="28"/>
                    </a:cxn>
                    <a:cxn ang="0">
                      <a:pos x="2" y="40"/>
                    </a:cxn>
                    <a:cxn ang="0">
                      <a:pos x="0" y="48"/>
                    </a:cxn>
                    <a:cxn ang="0">
                      <a:pos x="6" y="62"/>
                    </a:cxn>
                    <a:cxn ang="0">
                      <a:pos x="18" y="72"/>
                    </a:cxn>
                    <a:cxn ang="0">
                      <a:pos x="40" y="144"/>
                    </a:cxn>
                    <a:cxn ang="0">
                      <a:pos x="42" y="152"/>
                    </a:cxn>
                    <a:cxn ang="0">
                      <a:pos x="52" y="166"/>
                    </a:cxn>
                    <a:cxn ang="0">
                      <a:pos x="72" y="176"/>
                    </a:cxn>
                    <a:cxn ang="0">
                      <a:pos x="106" y="184"/>
                    </a:cxn>
                    <a:cxn ang="0">
                      <a:pos x="128" y="184"/>
                    </a:cxn>
                    <a:cxn ang="0">
                      <a:pos x="168" y="180"/>
                    </a:cxn>
                    <a:cxn ang="0">
                      <a:pos x="196" y="172"/>
                    </a:cxn>
                    <a:cxn ang="0">
                      <a:pos x="212" y="160"/>
                    </a:cxn>
                    <a:cxn ang="0">
                      <a:pos x="216" y="144"/>
                    </a:cxn>
                    <a:cxn ang="0">
                      <a:pos x="238" y="72"/>
                    </a:cxn>
                    <a:cxn ang="0">
                      <a:pos x="244" y="68"/>
                    </a:cxn>
                    <a:cxn ang="0">
                      <a:pos x="254" y="56"/>
                    </a:cxn>
                    <a:cxn ang="0">
                      <a:pos x="200" y="144"/>
                    </a:cxn>
                    <a:cxn ang="0">
                      <a:pos x="198" y="148"/>
                    </a:cxn>
                    <a:cxn ang="0">
                      <a:pos x="190" y="156"/>
                    </a:cxn>
                    <a:cxn ang="0">
                      <a:pos x="172" y="162"/>
                    </a:cxn>
                    <a:cxn ang="0">
                      <a:pos x="144" y="168"/>
                    </a:cxn>
                    <a:cxn ang="0">
                      <a:pos x="128" y="168"/>
                    </a:cxn>
                    <a:cxn ang="0">
                      <a:pos x="96" y="166"/>
                    </a:cxn>
                    <a:cxn ang="0">
                      <a:pos x="74" y="160"/>
                    </a:cxn>
                    <a:cxn ang="0">
                      <a:pos x="60" y="152"/>
                    </a:cxn>
                    <a:cxn ang="0">
                      <a:pos x="56" y="144"/>
                    </a:cxn>
                    <a:cxn ang="0">
                      <a:pos x="122" y="96"/>
                    </a:cxn>
                    <a:cxn ang="0">
                      <a:pos x="128" y="96"/>
                    </a:cxn>
                    <a:cxn ang="0">
                      <a:pos x="134" y="96"/>
                    </a:cxn>
                    <a:cxn ang="0">
                      <a:pos x="200" y="144"/>
                    </a:cxn>
                    <a:cxn ang="0">
                      <a:pos x="130" y="80"/>
                    </a:cxn>
                    <a:cxn ang="0">
                      <a:pos x="128" y="80"/>
                    </a:cxn>
                    <a:cxn ang="0">
                      <a:pos x="22" y="56"/>
                    </a:cxn>
                    <a:cxn ang="0">
                      <a:pos x="18" y="52"/>
                    </a:cxn>
                    <a:cxn ang="0">
                      <a:pos x="16" y="48"/>
                    </a:cxn>
                    <a:cxn ang="0">
                      <a:pos x="22" y="40"/>
                    </a:cxn>
                    <a:cxn ang="0">
                      <a:pos x="126" y="16"/>
                    </a:cxn>
                    <a:cxn ang="0">
                      <a:pos x="128" y="16"/>
                    </a:cxn>
                    <a:cxn ang="0">
                      <a:pos x="234" y="40"/>
                    </a:cxn>
                    <a:cxn ang="0">
                      <a:pos x="238" y="44"/>
                    </a:cxn>
                    <a:cxn ang="0">
                      <a:pos x="240" y="48"/>
                    </a:cxn>
                    <a:cxn ang="0">
                      <a:pos x="234" y="56"/>
                    </a:cxn>
                  </a:cxnLst>
                  <a:rect l="0" t="0" r="r" b="b"/>
                  <a:pathLst>
                    <a:path w="256" h="184">
                      <a:moveTo>
                        <a:pt x="256" y="48"/>
                      </a:moveTo>
                      <a:lnTo>
                        <a:pt x="256" y="48"/>
                      </a:lnTo>
                      <a:lnTo>
                        <a:pt x="254" y="40"/>
                      </a:lnTo>
                      <a:lnTo>
                        <a:pt x="250" y="34"/>
                      </a:lnTo>
                      <a:lnTo>
                        <a:pt x="244" y="28"/>
                      </a:lnTo>
                      <a:lnTo>
                        <a:pt x="238" y="24"/>
                      </a:lnTo>
                      <a:lnTo>
                        <a:pt x="134" y="0"/>
                      </a:lnTo>
                      <a:lnTo>
                        <a:pt x="134" y="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22" y="0"/>
                      </a:lnTo>
                      <a:lnTo>
                        <a:pt x="18" y="24"/>
                      </a:lnTo>
                      <a:lnTo>
                        <a:pt x="18" y="24"/>
                      </a:lnTo>
                      <a:lnTo>
                        <a:pt x="12" y="28"/>
                      </a:lnTo>
                      <a:lnTo>
                        <a:pt x="6" y="34"/>
                      </a:lnTo>
                      <a:lnTo>
                        <a:pt x="2" y="40"/>
                      </a:lnTo>
                      <a:lnTo>
                        <a:pt x="0" y="48"/>
                      </a:lnTo>
                      <a:lnTo>
                        <a:pt x="0" y="48"/>
                      </a:lnTo>
                      <a:lnTo>
                        <a:pt x="2" y="56"/>
                      </a:lnTo>
                      <a:lnTo>
                        <a:pt x="6" y="62"/>
                      </a:lnTo>
                      <a:lnTo>
                        <a:pt x="12" y="68"/>
                      </a:lnTo>
                      <a:lnTo>
                        <a:pt x="18" y="72"/>
                      </a:lnTo>
                      <a:lnTo>
                        <a:pt x="40" y="76"/>
                      </a:lnTo>
                      <a:lnTo>
                        <a:pt x="40" y="144"/>
                      </a:lnTo>
                      <a:lnTo>
                        <a:pt x="40" y="144"/>
                      </a:lnTo>
                      <a:lnTo>
                        <a:pt x="42" y="152"/>
                      </a:lnTo>
                      <a:lnTo>
                        <a:pt x="44" y="160"/>
                      </a:lnTo>
                      <a:lnTo>
                        <a:pt x="52" y="166"/>
                      </a:lnTo>
                      <a:lnTo>
                        <a:pt x="60" y="172"/>
                      </a:lnTo>
                      <a:lnTo>
                        <a:pt x="72" y="176"/>
                      </a:lnTo>
                      <a:lnTo>
                        <a:pt x="88" y="180"/>
                      </a:lnTo>
                      <a:lnTo>
                        <a:pt x="106" y="184"/>
                      </a:lnTo>
                      <a:lnTo>
                        <a:pt x="128" y="184"/>
                      </a:lnTo>
                      <a:lnTo>
                        <a:pt x="128" y="184"/>
                      </a:lnTo>
                      <a:lnTo>
                        <a:pt x="150" y="184"/>
                      </a:lnTo>
                      <a:lnTo>
                        <a:pt x="168" y="180"/>
                      </a:lnTo>
                      <a:lnTo>
                        <a:pt x="184" y="176"/>
                      </a:lnTo>
                      <a:lnTo>
                        <a:pt x="196" y="172"/>
                      </a:lnTo>
                      <a:lnTo>
                        <a:pt x="204" y="166"/>
                      </a:lnTo>
                      <a:lnTo>
                        <a:pt x="212" y="160"/>
                      </a:lnTo>
                      <a:lnTo>
                        <a:pt x="214" y="152"/>
                      </a:lnTo>
                      <a:lnTo>
                        <a:pt x="216" y="144"/>
                      </a:lnTo>
                      <a:lnTo>
                        <a:pt x="216" y="76"/>
                      </a:lnTo>
                      <a:lnTo>
                        <a:pt x="238" y="72"/>
                      </a:lnTo>
                      <a:lnTo>
                        <a:pt x="238" y="72"/>
                      </a:lnTo>
                      <a:lnTo>
                        <a:pt x="244" y="68"/>
                      </a:lnTo>
                      <a:lnTo>
                        <a:pt x="250" y="62"/>
                      </a:lnTo>
                      <a:lnTo>
                        <a:pt x="254" y="56"/>
                      </a:lnTo>
                      <a:lnTo>
                        <a:pt x="256" y="48"/>
                      </a:lnTo>
                      <a:close/>
                      <a:moveTo>
                        <a:pt x="200" y="144"/>
                      </a:moveTo>
                      <a:lnTo>
                        <a:pt x="200" y="144"/>
                      </a:lnTo>
                      <a:lnTo>
                        <a:pt x="198" y="148"/>
                      </a:lnTo>
                      <a:lnTo>
                        <a:pt x="196" y="152"/>
                      </a:lnTo>
                      <a:lnTo>
                        <a:pt x="190" y="156"/>
                      </a:lnTo>
                      <a:lnTo>
                        <a:pt x="182" y="160"/>
                      </a:lnTo>
                      <a:lnTo>
                        <a:pt x="172" y="162"/>
                      </a:lnTo>
                      <a:lnTo>
                        <a:pt x="160" y="166"/>
                      </a:lnTo>
                      <a:lnTo>
                        <a:pt x="144" y="168"/>
                      </a:lnTo>
                      <a:lnTo>
                        <a:pt x="128" y="168"/>
                      </a:lnTo>
                      <a:lnTo>
                        <a:pt x="128" y="168"/>
                      </a:lnTo>
                      <a:lnTo>
                        <a:pt x="112" y="168"/>
                      </a:lnTo>
                      <a:lnTo>
                        <a:pt x="96" y="166"/>
                      </a:lnTo>
                      <a:lnTo>
                        <a:pt x="84" y="162"/>
                      </a:lnTo>
                      <a:lnTo>
                        <a:pt x="74" y="160"/>
                      </a:lnTo>
                      <a:lnTo>
                        <a:pt x="66" y="156"/>
                      </a:lnTo>
                      <a:lnTo>
                        <a:pt x="60" y="152"/>
                      </a:lnTo>
                      <a:lnTo>
                        <a:pt x="58" y="148"/>
                      </a:lnTo>
                      <a:lnTo>
                        <a:pt x="56" y="144"/>
                      </a:lnTo>
                      <a:lnTo>
                        <a:pt x="56" y="80"/>
                      </a:lnTo>
                      <a:lnTo>
                        <a:pt x="122" y="96"/>
                      </a:lnTo>
                      <a:lnTo>
                        <a:pt x="122" y="96"/>
                      </a:lnTo>
                      <a:lnTo>
                        <a:pt x="128" y="96"/>
                      </a:lnTo>
                      <a:lnTo>
                        <a:pt x="128" y="96"/>
                      </a:lnTo>
                      <a:lnTo>
                        <a:pt x="134" y="96"/>
                      </a:lnTo>
                      <a:lnTo>
                        <a:pt x="200" y="80"/>
                      </a:lnTo>
                      <a:lnTo>
                        <a:pt x="200" y="144"/>
                      </a:lnTo>
                      <a:close/>
                      <a:moveTo>
                        <a:pt x="130" y="80"/>
                      </a:moveTo>
                      <a:lnTo>
                        <a:pt x="130" y="80"/>
                      </a:lnTo>
                      <a:lnTo>
                        <a:pt x="128" y="80"/>
                      </a:lnTo>
                      <a:lnTo>
                        <a:pt x="128" y="80"/>
                      </a:lnTo>
                      <a:lnTo>
                        <a:pt x="126" y="80"/>
                      </a:lnTo>
                      <a:lnTo>
                        <a:pt x="22" y="56"/>
                      </a:lnTo>
                      <a:lnTo>
                        <a:pt x="22" y="56"/>
                      </a:lnTo>
                      <a:lnTo>
                        <a:pt x="18" y="52"/>
                      </a:lnTo>
                      <a:lnTo>
                        <a:pt x="16" y="48"/>
                      </a:lnTo>
                      <a:lnTo>
                        <a:pt x="16" y="48"/>
                      </a:lnTo>
                      <a:lnTo>
                        <a:pt x="18" y="44"/>
                      </a:lnTo>
                      <a:lnTo>
                        <a:pt x="22" y="40"/>
                      </a:lnTo>
                      <a:lnTo>
                        <a:pt x="126" y="16"/>
                      </a:lnTo>
                      <a:lnTo>
                        <a:pt x="126" y="16"/>
                      </a:lnTo>
                      <a:lnTo>
                        <a:pt x="128" y="16"/>
                      </a:lnTo>
                      <a:lnTo>
                        <a:pt x="128" y="16"/>
                      </a:lnTo>
                      <a:lnTo>
                        <a:pt x="130" y="16"/>
                      </a:lnTo>
                      <a:lnTo>
                        <a:pt x="234" y="40"/>
                      </a:lnTo>
                      <a:lnTo>
                        <a:pt x="234" y="40"/>
                      </a:lnTo>
                      <a:lnTo>
                        <a:pt x="238" y="44"/>
                      </a:lnTo>
                      <a:lnTo>
                        <a:pt x="240" y="48"/>
                      </a:lnTo>
                      <a:lnTo>
                        <a:pt x="240" y="48"/>
                      </a:lnTo>
                      <a:lnTo>
                        <a:pt x="238" y="52"/>
                      </a:lnTo>
                      <a:lnTo>
                        <a:pt x="234" y="56"/>
                      </a:lnTo>
                      <a:lnTo>
                        <a:pt x="130" y="8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 sz="1800"/>
                </a:p>
              </p:txBody>
            </p:sp>
            <p:sp>
              <p:nvSpPr>
                <p:cNvPr id="60" name="Freeform 127"/>
                <p:cNvSpPr>
                  <a:spLocks/>
                </p:cNvSpPr>
                <p:nvPr/>
              </p:nvSpPr>
              <p:spPr bwMode="auto">
                <a:xfrm>
                  <a:off x="2705100" y="2927350"/>
                  <a:ext cx="25400" cy="139700"/>
                </a:xfrm>
                <a:custGeom>
                  <a:avLst/>
                  <a:gdLst/>
                  <a:ahLst/>
                  <a:cxnLst>
                    <a:cxn ang="0">
                      <a:pos x="0" y="8"/>
                    </a:cxn>
                    <a:cxn ang="0">
                      <a:pos x="0" y="80"/>
                    </a:cxn>
                    <a:cxn ang="0">
                      <a:pos x="0" y="80"/>
                    </a:cxn>
                    <a:cxn ang="0">
                      <a:pos x="0" y="84"/>
                    </a:cxn>
                    <a:cxn ang="0">
                      <a:pos x="2" y="86"/>
                    </a:cxn>
                    <a:cxn ang="0">
                      <a:pos x="4" y="88"/>
                    </a:cxn>
                    <a:cxn ang="0">
                      <a:pos x="8" y="88"/>
                    </a:cxn>
                    <a:cxn ang="0">
                      <a:pos x="8" y="88"/>
                    </a:cxn>
                    <a:cxn ang="0">
                      <a:pos x="12" y="88"/>
                    </a:cxn>
                    <a:cxn ang="0">
                      <a:pos x="14" y="86"/>
                    </a:cxn>
                    <a:cxn ang="0">
                      <a:pos x="16" y="84"/>
                    </a:cxn>
                    <a:cxn ang="0">
                      <a:pos x="16" y="80"/>
                    </a:cxn>
                    <a:cxn ang="0">
                      <a:pos x="16" y="8"/>
                    </a:cxn>
                    <a:cxn ang="0">
                      <a:pos x="16" y="8"/>
                    </a:cxn>
                    <a:cxn ang="0">
                      <a:pos x="16" y="4"/>
                    </a:cxn>
                    <a:cxn ang="0">
                      <a:pos x="14" y="2"/>
                    </a:cxn>
                    <a:cxn ang="0">
                      <a:pos x="12" y="0"/>
                    </a:cxn>
                    <a:cxn ang="0">
                      <a:pos x="8" y="0"/>
                    </a:cxn>
                    <a:cxn ang="0">
                      <a:pos x="8" y="0"/>
                    </a:cxn>
                    <a:cxn ang="0">
                      <a:pos x="4" y="0"/>
                    </a:cxn>
                    <a:cxn ang="0">
                      <a:pos x="2" y="2"/>
                    </a:cxn>
                    <a:cxn ang="0">
                      <a:pos x="0" y="4"/>
                    </a:cxn>
                    <a:cxn ang="0">
                      <a:pos x="0" y="8"/>
                    </a:cxn>
                  </a:cxnLst>
                  <a:rect l="0" t="0" r="r" b="b"/>
                  <a:pathLst>
                    <a:path w="16" h="88">
                      <a:moveTo>
                        <a:pt x="0" y="8"/>
                      </a:moveTo>
                      <a:lnTo>
                        <a:pt x="0" y="80"/>
                      </a:lnTo>
                      <a:lnTo>
                        <a:pt x="0" y="80"/>
                      </a:lnTo>
                      <a:lnTo>
                        <a:pt x="0" y="84"/>
                      </a:lnTo>
                      <a:lnTo>
                        <a:pt x="2" y="86"/>
                      </a:lnTo>
                      <a:lnTo>
                        <a:pt x="4" y="88"/>
                      </a:lnTo>
                      <a:lnTo>
                        <a:pt x="8" y="88"/>
                      </a:lnTo>
                      <a:lnTo>
                        <a:pt x="8" y="88"/>
                      </a:lnTo>
                      <a:lnTo>
                        <a:pt x="12" y="88"/>
                      </a:lnTo>
                      <a:lnTo>
                        <a:pt x="14" y="86"/>
                      </a:lnTo>
                      <a:lnTo>
                        <a:pt x="16" y="84"/>
                      </a:lnTo>
                      <a:lnTo>
                        <a:pt x="16" y="80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4"/>
                      </a:lnTo>
                      <a:lnTo>
                        <a:pt x="14" y="2"/>
                      </a:lnTo>
                      <a:lnTo>
                        <a:pt x="12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 sz="1800"/>
                </a:p>
              </p:txBody>
            </p:sp>
            <p:sp>
              <p:nvSpPr>
                <p:cNvPr id="61" name="Freeform 129"/>
                <p:cNvSpPr>
                  <a:spLocks/>
                </p:cNvSpPr>
                <p:nvPr/>
              </p:nvSpPr>
              <p:spPr bwMode="auto">
                <a:xfrm>
                  <a:off x="2692400" y="3079750"/>
                  <a:ext cx="50800" cy="76200"/>
                </a:xfrm>
                <a:custGeom>
                  <a:avLst/>
                  <a:gdLst/>
                  <a:ahLst/>
                  <a:cxnLst>
                    <a:cxn ang="0">
                      <a:pos x="16" y="0"/>
                    </a:cxn>
                    <a:cxn ang="0">
                      <a:pos x="16" y="0"/>
                    </a:cxn>
                    <a:cxn ang="0">
                      <a:pos x="12" y="2"/>
                    </a:cxn>
                    <a:cxn ang="0">
                      <a:pos x="10" y="4"/>
                    </a:cxn>
                    <a:cxn ang="0">
                      <a:pos x="4" y="12"/>
                    </a:cxn>
                    <a:cxn ang="0">
                      <a:pos x="2" y="24"/>
                    </a:cxn>
                    <a:cxn ang="0">
                      <a:pos x="0" y="32"/>
                    </a:cxn>
                    <a:cxn ang="0">
                      <a:pos x="0" y="32"/>
                    </a:cxn>
                    <a:cxn ang="0">
                      <a:pos x="2" y="38"/>
                    </a:cxn>
                    <a:cxn ang="0">
                      <a:pos x="4" y="44"/>
                    </a:cxn>
                    <a:cxn ang="0">
                      <a:pos x="10" y="46"/>
                    </a:cxn>
                    <a:cxn ang="0">
                      <a:pos x="16" y="48"/>
                    </a:cxn>
                    <a:cxn ang="0">
                      <a:pos x="16" y="48"/>
                    </a:cxn>
                    <a:cxn ang="0">
                      <a:pos x="22" y="46"/>
                    </a:cxn>
                    <a:cxn ang="0">
                      <a:pos x="28" y="44"/>
                    </a:cxn>
                    <a:cxn ang="0">
                      <a:pos x="30" y="38"/>
                    </a:cxn>
                    <a:cxn ang="0">
                      <a:pos x="32" y="32"/>
                    </a:cxn>
                    <a:cxn ang="0">
                      <a:pos x="32" y="32"/>
                    </a:cxn>
                    <a:cxn ang="0">
                      <a:pos x="30" y="24"/>
                    </a:cxn>
                    <a:cxn ang="0">
                      <a:pos x="28" y="12"/>
                    </a:cxn>
                    <a:cxn ang="0">
                      <a:pos x="22" y="4"/>
                    </a:cxn>
                    <a:cxn ang="0">
                      <a:pos x="20" y="2"/>
                    </a:cxn>
                    <a:cxn ang="0">
                      <a:pos x="16" y="0"/>
                    </a:cxn>
                  </a:cxnLst>
                  <a:rect l="0" t="0" r="r" b="b"/>
                  <a:pathLst>
                    <a:path w="32" h="48">
                      <a:moveTo>
                        <a:pt x="16" y="0"/>
                      </a:moveTo>
                      <a:lnTo>
                        <a:pt x="16" y="0"/>
                      </a:lnTo>
                      <a:lnTo>
                        <a:pt x="12" y="2"/>
                      </a:lnTo>
                      <a:lnTo>
                        <a:pt x="10" y="4"/>
                      </a:lnTo>
                      <a:lnTo>
                        <a:pt x="4" y="12"/>
                      </a:lnTo>
                      <a:lnTo>
                        <a:pt x="2" y="24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2" y="38"/>
                      </a:lnTo>
                      <a:lnTo>
                        <a:pt x="4" y="44"/>
                      </a:lnTo>
                      <a:lnTo>
                        <a:pt x="10" y="46"/>
                      </a:lnTo>
                      <a:lnTo>
                        <a:pt x="16" y="48"/>
                      </a:lnTo>
                      <a:lnTo>
                        <a:pt x="16" y="48"/>
                      </a:lnTo>
                      <a:lnTo>
                        <a:pt x="22" y="46"/>
                      </a:lnTo>
                      <a:lnTo>
                        <a:pt x="28" y="44"/>
                      </a:lnTo>
                      <a:lnTo>
                        <a:pt x="30" y="38"/>
                      </a:lnTo>
                      <a:lnTo>
                        <a:pt x="32" y="32"/>
                      </a:lnTo>
                      <a:lnTo>
                        <a:pt x="32" y="32"/>
                      </a:lnTo>
                      <a:lnTo>
                        <a:pt x="30" y="24"/>
                      </a:lnTo>
                      <a:lnTo>
                        <a:pt x="28" y="12"/>
                      </a:lnTo>
                      <a:lnTo>
                        <a:pt x="22" y="4"/>
                      </a:lnTo>
                      <a:lnTo>
                        <a:pt x="20" y="2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 sz="1800"/>
                </a:p>
              </p:txBody>
            </p:sp>
          </p:grpSp>
        </p:grpSp>
        <p:grpSp>
          <p:nvGrpSpPr>
            <p:cNvPr id="24" name="그룹 23"/>
            <p:cNvGrpSpPr/>
            <p:nvPr/>
          </p:nvGrpSpPr>
          <p:grpSpPr>
            <a:xfrm>
              <a:off x="2937694" y="1312268"/>
              <a:ext cx="348901" cy="350110"/>
              <a:chOff x="2894484" y="1312268"/>
              <a:chExt cx="348901" cy="350110"/>
            </a:xfrm>
          </p:grpSpPr>
          <p:sp>
            <p:nvSpPr>
              <p:cNvPr id="53" name="Oval 67"/>
              <p:cNvSpPr>
                <a:spLocks noChangeArrowheads="1"/>
              </p:cNvSpPr>
              <p:nvPr/>
            </p:nvSpPr>
            <p:spPr bwMode="auto">
              <a:xfrm>
                <a:off x="2894484" y="1312268"/>
                <a:ext cx="348901" cy="35011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grpSp>
            <p:nvGrpSpPr>
              <p:cNvPr id="54" name="Group 470"/>
              <p:cNvGrpSpPr/>
              <p:nvPr/>
            </p:nvGrpSpPr>
            <p:grpSpPr>
              <a:xfrm>
                <a:off x="2965998" y="1390821"/>
                <a:ext cx="205872" cy="193004"/>
                <a:chOff x="6400800" y="2800350"/>
                <a:chExt cx="406400" cy="381000"/>
              </a:xfrm>
              <a:solidFill>
                <a:schemeClr val="bg1"/>
              </a:solidFill>
            </p:grpSpPr>
            <p:sp>
              <p:nvSpPr>
                <p:cNvPr id="55" name="Freeform 46"/>
                <p:cNvSpPr>
                  <a:spLocks noEditPoints="1"/>
                </p:cNvSpPr>
                <p:nvPr/>
              </p:nvSpPr>
              <p:spPr bwMode="auto">
                <a:xfrm>
                  <a:off x="6451600" y="2851150"/>
                  <a:ext cx="304800" cy="203200"/>
                </a:xfrm>
                <a:custGeom>
                  <a:avLst/>
                  <a:gdLst/>
                  <a:ahLst/>
                  <a:cxnLst>
                    <a:cxn ang="0">
                      <a:pos x="184" y="0"/>
                    </a:cxn>
                    <a:cxn ang="0">
                      <a:pos x="8" y="0"/>
                    </a:cxn>
                    <a:cxn ang="0">
                      <a:pos x="8" y="0"/>
                    </a:cxn>
                    <a:cxn ang="0">
                      <a:pos x="4" y="0"/>
                    </a:cxn>
                    <a:cxn ang="0">
                      <a:pos x="2" y="2"/>
                    </a:cxn>
                    <a:cxn ang="0">
                      <a:pos x="0" y="4"/>
                    </a:cxn>
                    <a:cxn ang="0">
                      <a:pos x="0" y="8"/>
                    </a:cxn>
                    <a:cxn ang="0">
                      <a:pos x="0" y="120"/>
                    </a:cxn>
                    <a:cxn ang="0">
                      <a:pos x="0" y="120"/>
                    </a:cxn>
                    <a:cxn ang="0">
                      <a:pos x="0" y="124"/>
                    </a:cxn>
                    <a:cxn ang="0">
                      <a:pos x="2" y="126"/>
                    </a:cxn>
                    <a:cxn ang="0">
                      <a:pos x="4" y="128"/>
                    </a:cxn>
                    <a:cxn ang="0">
                      <a:pos x="8" y="128"/>
                    </a:cxn>
                    <a:cxn ang="0">
                      <a:pos x="184" y="128"/>
                    </a:cxn>
                    <a:cxn ang="0">
                      <a:pos x="184" y="128"/>
                    </a:cxn>
                    <a:cxn ang="0">
                      <a:pos x="188" y="128"/>
                    </a:cxn>
                    <a:cxn ang="0">
                      <a:pos x="190" y="126"/>
                    </a:cxn>
                    <a:cxn ang="0">
                      <a:pos x="192" y="124"/>
                    </a:cxn>
                    <a:cxn ang="0">
                      <a:pos x="192" y="120"/>
                    </a:cxn>
                    <a:cxn ang="0">
                      <a:pos x="192" y="8"/>
                    </a:cxn>
                    <a:cxn ang="0">
                      <a:pos x="192" y="8"/>
                    </a:cxn>
                    <a:cxn ang="0">
                      <a:pos x="192" y="4"/>
                    </a:cxn>
                    <a:cxn ang="0">
                      <a:pos x="190" y="2"/>
                    </a:cxn>
                    <a:cxn ang="0">
                      <a:pos x="188" y="0"/>
                    </a:cxn>
                    <a:cxn ang="0">
                      <a:pos x="184" y="0"/>
                    </a:cxn>
                    <a:cxn ang="0">
                      <a:pos x="184" y="120"/>
                    </a:cxn>
                    <a:cxn ang="0">
                      <a:pos x="8" y="120"/>
                    </a:cxn>
                    <a:cxn ang="0">
                      <a:pos x="8" y="8"/>
                    </a:cxn>
                    <a:cxn ang="0">
                      <a:pos x="184" y="8"/>
                    </a:cxn>
                    <a:cxn ang="0">
                      <a:pos x="184" y="120"/>
                    </a:cxn>
                  </a:cxnLst>
                  <a:rect l="0" t="0" r="r" b="b"/>
                  <a:pathLst>
                    <a:path w="192" h="128">
                      <a:moveTo>
                        <a:pt x="184" y="0"/>
                      </a:move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8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4"/>
                      </a:lnTo>
                      <a:lnTo>
                        <a:pt x="2" y="126"/>
                      </a:lnTo>
                      <a:lnTo>
                        <a:pt x="4" y="128"/>
                      </a:lnTo>
                      <a:lnTo>
                        <a:pt x="8" y="128"/>
                      </a:lnTo>
                      <a:lnTo>
                        <a:pt x="184" y="128"/>
                      </a:lnTo>
                      <a:lnTo>
                        <a:pt x="184" y="128"/>
                      </a:lnTo>
                      <a:lnTo>
                        <a:pt x="188" y="128"/>
                      </a:lnTo>
                      <a:lnTo>
                        <a:pt x="190" y="126"/>
                      </a:lnTo>
                      <a:lnTo>
                        <a:pt x="192" y="124"/>
                      </a:lnTo>
                      <a:lnTo>
                        <a:pt x="192" y="120"/>
                      </a:lnTo>
                      <a:lnTo>
                        <a:pt x="192" y="8"/>
                      </a:lnTo>
                      <a:lnTo>
                        <a:pt x="192" y="8"/>
                      </a:lnTo>
                      <a:lnTo>
                        <a:pt x="192" y="4"/>
                      </a:lnTo>
                      <a:lnTo>
                        <a:pt x="190" y="2"/>
                      </a:lnTo>
                      <a:lnTo>
                        <a:pt x="188" y="0"/>
                      </a:lnTo>
                      <a:lnTo>
                        <a:pt x="184" y="0"/>
                      </a:lnTo>
                      <a:close/>
                      <a:moveTo>
                        <a:pt x="184" y="120"/>
                      </a:moveTo>
                      <a:lnTo>
                        <a:pt x="8" y="120"/>
                      </a:lnTo>
                      <a:lnTo>
                        <a:pt x="8" y="8"/>
                      </a:lnTo>
                      <a:lnTo>
                        <a:pt x="184" y="8"/>
                      </a:lnTo>
                      <a:lnTo>
                        <a:pt x="184" y="12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 sz="1800"/>
                </a:p>
              </p:txBody>
            </p:sp>
            <p:sp>
              <p:nvSpPr>
                <p:cNvPr id="56" name="Freeform 49"/>
                <p:cNvSpPr>
                  <a:spLocks noEditPoints="1"/>
                </p:cNvSpPr>
                <p:nvPr/>
              </p:nvSpPr>
              <p:spPr bwMode="auto">
                <a:xfrm>
                  <a:off x="6400800" y="2800350"/>
                  <a:ext cx="406400" cy="381000"/>
                </a:xfrm>
                <a:custGeom>
                  <a:avLst/>
                  <a:gdLst/>
                  <a:ahLst/>
                  <a:cxnLst>
                    <a:cxn ang="0">
                      <a:pos x="24" y="0"/>
                    </a:cxn>
                    <a:cxn ang="0">
                      <a:pos x="14" y="2"/>
                    </a:cxn>
                    <a:cxn ang="0">
                      <a:pos x="2" y="14"/>
                    </a:cxn>
                    <a:cxn ang="0">
                      <a:pos x="0" y="184"/>
                    </a:cxn>
                    <a:cxn ang="0">
                      <a:pos x="2" y="194"/>
                    </a:cxn>
                    <a:cxn ang="0">
                      <a:pos x="14" y="206"/>
                    </a:cxn>
                    <a:cxn ang="0">
                      <a:pos x="104" y="208"/>
                    </a:cxn>
                    <a:cxn ang="0">
                      <a:pos x="54" y="224"/>
                    </a:cxn>
                    <a:cxn ang="0">
                      <a:pos x="50" y="228"/>
                    </a:cxn>
                    <a:cxn ang="0">
                      <a:pos x="48" y="232"/>
                    </a:cxn>
                    <a:cxn ang="0">
                      <a:pos x="50" y="238"/>
                    </a:cxn>
                    <a:cxn ang="0">
                      <a:pos x="56" y="240"/>
                    </a:cxn>
                    <a:cxn ang="0">
                      <a:pos x="200" y="240"/>
                    </a:cxn>
                    <a:cxn ang="0">
                      <a:pos x="206" y="238"/>
                    </a:cxn>
                    <a:cxn ang="0">
                      <a:pos x="208" y="232"/>
                    </a:cxn>
                    <a:cxn ang="0">
                      <a:pos x="206" y="228"/>
                    </a:cxn>
                    <a:cxn ang="0">
                      <a:pos x="152" y="218"/>
                    </a:cxn>
                    <a:cxn ang="0">
                      <a:pos x="232" y="208"/>
                    </a:cxn>
                    <a:cxn ang="0">
                      <a:pos x="242" y="206"/>
                    </a:cxn>
                    <a:cxn ang="0">
                      <a:pos x="254" y="194"/>
                    </a:cxn>
                    <a:cxn ang="0">
                      <a:pos x="256" y="24"/>
                    </a:cxn>
                    <a:cxn ang="0">
                      <a:pos x="254" y="14"/>
                    </a:cxn>
                    <a:cxn ang="0">
                      <a:pos x="242" y="2"/>
                    </a:cxn>
                    <a:cxn ang="0">
                      <a:pos x="240" y="184"/>
                    </a:cxn>
                    <a:cxn ang="0">
                      <a:pos x="240" y="188"/>
                    </a:cxn>
                    <a:cxn ang="0">
                      <a:pos x="236" y="192"/>
                    </a:cxn>
                    <a:cxn ang="0">
                      <a:pos x="160" y="192"/>
                    </a:cxn>
                    <a:cxn ang="0">
                      <a:pos x="24" y="192"/>
                    </a:cxn>
                    <a:cxn ang="0">
                      <a:pos x="20" y="192"/>
                    </a:cxn>
                    <a:cxn ang="0">
                      <a:pos x="16" y="188"/>
                    </a:cxn>
                    <a:cxn ang="0">
                      <a:pos x="16" y="24"/>
                    </a:cxn>
                    <a:cxn ang="0">
                      <a:pos x="16" y="20"/>
                    </a:cxn>
                    <a:cxn ang="0">
                      <a:pos x="20" y="16"/>
                    </a:cxn>
                    <a:cxn ang="0">
                      <a:pos x="232" y="16"/>
                    </a:cxn>
                    <a:cxn ang="0">
                      <a:pos x="236" y="16"/>
                    </a:cxn>
                    <a:cxn ang="0">
                      <a:pos x="240" y="20"/>
                    </a:cxn>
                    <a:cxn ang="0">
                      <a:pos x="240" y="184"/>
                    </a:cxn>
                  </a:cxnLst>
                  <a:rect l="0" t="0" r="r" b="b"/>
                  <a:pathLst>
                    <a:path w="256" h="240">
                      <a:moveTo>
                        <a:pt x="232" y="0"/>
                      </a:move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14" y="2"/>
                      </a:lnTo>
                      <a:lnTo>
                        <a:pt x="8" y="8"/>
                      </a:lnTo>
                      <a:lnTo>
                        <a:pt x="2" y="14"/>
                      </a:lnTo>
                      <a:lnTo>
                        <a:pt x="0" y="24"/>
                      </a:lnTo>
                      <a:lnTo>
                        <a:pt x="0" y="184"/>
                      </a:lnTo>
                      <a:lnTo>
                        <a:pt x="0" y="184"/>
                      </a:lnTo>
                      <a:lnTo>
                        <a:pt x="2" y="194"/>
                      </a:lnTo>
                      <a:lnTo>
                        <a:pt x="8" y="200"/>
                      </a:lnTo>
                      <a:lnTo>
                        <a:pt x="14" y="206"/>
                      </a:lnTo>
                      <a:lnTo>
                        <a:pt x="24" y="208"/>
                      </a:lnTo>
                      <a:lnTo>
                        <a:pt x="104" y="208"/>
                      </a:lnTo>
                      <a:lnTo>
                        <a:pt x="104" y="218"/>
                      </a:lnTo>
                      <a:lnTo>
                        <a:pt x="54" y="224"/>
                      </a:lnTo>
                      <a:lnTo>
                        <a:pt x="54" y="224"/>
                      </a:lnTo>
                      <a:lnTo>
                        <a:pt x="50" y="228"/>
                      </a:lnTo>
                      <a:lnTo>
                        <a:pt x="48" y="232"/>
                      </a:lnTo>
                      <a:lnTo>
                        <a:pt x="48" y="232"/>
                      </a:lnTo>
                      <a:lnTo>
                        <a:pt x="48" y="236"/>
                      </a:lnTo>
                      <a:lnTo>
                        <a:pt x="50" y="238"/>
                      </a:lnTo>
                      <a:lnTo>
                        <a:pt x="52" y="240"/>
                      </a:lnTo>
                      <a:lnTo>
                        <a:pt x="56" y="240"/>
                      </a:lnTo>
                      <a:lnTo>
                        <a:pt x="200" y="240"/>
                      </a:lnTo>
                      <a:lnTo>
                        <a:pt x="200" y="240"/>
                      </a:lnTo>
                      <a:lnTo>
                        <a:pt x="204" y="240"/>
                      </a:lnTo>
                      <a:lnTo>
                        <a:pt x="206" y="238"/>
                      </a:lnTo>
                      <a:lnTo>
                        <a:pt x="208" y="236"/>
                      </a:lnTo>
                      <a:lnTo>
                        <a:pt x="208" y="232"/>
                      </a:lnTo>
                      <a:lnTo>
                        <a:pt x="208" y="232"/>
                      </a:lnTo>
                      <a:lnTo>
                        <a:pt x="206" y="228"/>
                      </a:lnTo>
                      <a:lnTo>
                        <a:pt x="202" y="224"/>
                      </a:lnTo>
                      <a:lnTo>
                        <a:pt x="152" y="218"/>
                      </a:lnTo>
                      <a:lnTo>
                        <a:pt x="152" y="208"/>
                      </a:lnTo>
                      <a:lnTo>
                        <a:pt x="232" y="208"/>
                      </a:lnTo>
                      <a:lnTo>
                        <a:pt x="232" y="208"/>
                      </a:lnTo>
                      <a:lnTo>
                        <a:pt x="242" y="206"/>
                      </a:lnTo>
                      <a:lnTo>
                        <a:pt x="248" y="200"/>
                      </a:lnTo>
                      <a:lnTo>
                        <a:pt x="254" y="194"/>
                      </a:lnTo>
                      <a:lnTo>
                        <a:pt x="256" y="184"/>
                      </a:lnTo>
                      <a:lnTo>
                        <a:pt x="256" y="24"/>
                      </a:lnTo>
                      <a:lnTo>
                        <a:pt x="256" y="24"/>
                      </a:lnTo>
                      <a:lnTo>
                        <a:pt x="254" y="14"/>
                      </a:lnTo>
                      <a:lnTo>
                        <a:pt x="248" y="8"/>
                      </a:lnTo>
                      <a:lnTo>
                        <a:pt x="242" y="2"/>
                      </a:lnTo>
                      <a:lnTo>
                        <a:pt x="232" y="0"/>
                      </a:lnTo>
                      <a:close/>
                      <a:moveTo>
                        <a:pt x="240" y="184"/>
                      </a:moveTo>
                      <a:lnTo>
                        <a:pt x="240" y="184"/>
                      </a:lnTo>
                      <a:lnTo>
                        <a:pt x="240" y="188"/>
                      </a:lnTo>
                      <a:lnTo>
                        <a:pt x="238" y="190"/>
                      </a:lnTo>
                      <a:lnTo>
                        <a:pt x="236" y="192"/>
                      </a:lnTo>
                      <a:lnTo>
                        <a:pt x="232" y="192"/>
                      </a:lnTo>
                      <a:lnTo>
                        <a:pt x="160" y="192"/>
                      </a:lnTo>
                      <a:lnTo>
                        <a:pt x="96" y="192"/>
                      </a:lnTo>
                      <a:lnTo>
                        <a:pt x="24" y="192"/>
                      </a:lnTo>
                      <a:lnTo>
                        <a:pt x="24" y="192"/>
                      </a:lnTo>
                      <a:lnTo>
                        <a:pt x="20" y="192"/>
                      </a:lnTo>
                      <a:lnTo>
                        <a:pt x="18" y="190"/>
                      </a:lnTo>
                      <a:lnTo>
                        <a:pt x="16" y="188"/>
                      </a:lnTo>
                      <a:lnTo>
                        <a:pt x="16" y="18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6" y="20"/>
                      </a:lnTo>
                      <a:lnTo>
                        <a:pt x="18" y="18"/>
                      </a:lnTo>
                      <a:lnTo>
                        <a:pt x="20" y="16"/>
                      </a:lnTo>
                      <a:lnTo>
                        <a:pt x="24" y="16"/>
                      </a:lnTo>
                      <a:lnTo>
                        <a:pt x="232" y="16"/>
                      </a:lnTo>
                      <a:lnTo>
                        <a:pt x="232" y="16"/>
                      </a:lnTo>
                      <a:lnTo>
                        <a:pt x="236" y="16"/>
                      </a:lnTo>
                      <a:lnTo>
                        <a:pt x="238" y="18"/>
                      </a:lnTo>
                      <a:lnTo>
                        <a:pt x="240" y="20"/>
                      </a:lnTo>
                      <a:lnTo>
                        <a:pt x="240" y="24"/>
                      </a:lnTo>
                      <a:lnTo>
                        <a:pt x="240" y="18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 sz="1800"/>
                </a:p>
              </p:txBody>
            </p:sp>
          </p:grpSp>
        </p:grpSp>
        <p:grpSp>
          <p:nvGrpSpPr>
            <p:cNvPr id="25" name="그룹 24"/>
            <p:cNvGrpSpPr/>
            <p:nvPr/>
          </p:nvGrpSpPr>
          <p:grpSpPr>
            <a:xfrm>
              <a:off x="5336495" y="2594936"/>
              <a:ext cx="348901" cy="350110"/>
              <a:chOff x="5293285" y="2594936"/>
              <a:chExt cx="348901" cy="350110"/>
            </a:xfrm>
          </p:grpSpPr>
          <p:sp>
            <p:nvSpPr>
              <p:cNvPr id="45" name="Oval 67"/>
              <p:cNvSpPr>
                <a:spLocks noChangeArrowheads="1"/>
              </p:cNvSpPr>
              <p:nvPr/>
            </p:nvSpPr>
            <p:spPr bwMode="auto">
              <a:xfrm>
                <a:off x="5293285" y="2594936"/>
                <a:ext cx="348901" cy="35011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grpSp>
            <p:nvGrpSpPr>
              <p:cNvPr id="46" name="Group 399"/>
              <p:cNvGrpSpPr/>
              <p:nvPr/>
            </p:nvGrpSpPr>
            <p:grpSpPr>
              <a:xfrm>
                <a:off x="5354506" y="2656762"/>
                <a:ext cx="226459" cy="226459"/>
                <a:chOff x="3149600" y="2774950"/>
                <a:chExt cx="406400" cy="406400"/>
              </a:xfrm>
              <a:solidFill>
                <a:schemeClr val="bg1"/>
              </a:solidFill>
            </p:grpSpPr>
            <p:sp>
              <p:nvSpPr>
                <p:cNvPr id="47" name="Freeform 110"/>
                <p:cNvSpPr>
                  <a:spLocks noEditPoints="1"/>
                </p:cNvSpPr>
                <p:nvPr/>
              </p:nvSpPr>
              <p:spPr bwMode="auto">
                <a:xfrm>
                  <a:off x="3327400" y="2978150"/>
                  <a:ext cx="63500" cy="63500"/>
                </a:xfrm>
                <a:custGeom>
                  <a:avLst/>
                  <a:gdLst/>
                  <a:ahLst/>
                  <a:cxnLst>
                    <a:cxn ang="0">
                      <a:pos x="20" y="40"/>
                    </a:cxn>
                    <a:cxn ang="0">
                      <a:pos x="20" y="40"/>
                    </a:cxn>
                    <a:cxn ang="0">
                      <a:pos x="28" y="38"/>
                    </a:cxn>
                    <a:cxn ang="0">
                      <a:pos x="34" y="34"/>
                    </a:cxn>
                    <a:cxn ang="0">
                      <a:pos x="38" y="28"/>
                    </a:cxn>
                    <a:cxn ang="0">
                      <a:pos x="40" y="20"/>
                    </a:cxn>
                    <a:cxn ang="0">
                      <a:pos x="40" y="20"/>
                    </a:cxn>
                    <a:cxn ang="0">
                      <a:pos x="38" y="12"/>
                    </a:cxn>
                    <a:cxn ang="0">
                      <a:pos x="34" y="6"/>
                    </a:cxn>
                    <a:cxn ang="0">
                      <a:pos x="28" y="2"/>
                    </a:cxn>
                    <a:cxn ang="0">
                      <a:pos x="20" y="0"/>
                    </a:cxn>
                    <a:cxn ang="0">
                      <a:pos x="20" y="0"/>
                    </a:cxn>
                    <a:cxn ang="0">
                      <a:pos x="12" y="2"/>
                    </a:cxn>
                    <a:cxn ang="0">
                      <a:pos x="6" y="6"/>
                    </a:cxn>
                    <a:cxn ang="0">
                      <a:pos x="2" y="12"/>
                    </a:cxn>
                    <a:cxn ang="0">
                      <a:pos x="0" y="20"/>
                    </a:cxn>
                    <a:cxn ang="0">
                      <a:pos x="0" y="20"/>
                    </a:cxn>
                    <a:cxn ang="0">
                      <a:pos x="2" y="28"/>
                    </a:cxn>
                    <a:cxn ang="0">
                      <a:pos x="6" y="34"/>
                    </a:cxn>
                    <a:cxn ang="0">
                      <a:pos x="12" y="38"/>
                    </a:cxn>
                    <a:cxn ang="0">
                      <a:pos x="20" y="40"/>
                    </a:cxn>
                    <a:cxn ang="0">
                      <a:pos x="20" y="8"/>
                    </a:cxn>
                    <a:cxn ang="0">
                      <a:pos x="20" y="8"/>
                    </a:cxn>
                    <a:cxn ang="0">
                      <a:pos x="24" y="8"/>
                    </a:cxn>
                    <a:cxn ang="0">
                      <a:pos x="28" y="12"/>
                    </a:cxn>
                    <a:cxn ang="0">
                      <a:pos x="32" y="16"/>
                    </a:cxn>
                    <a:cxn ang="0">
                      <a:pos x="32" y="20"/>
                    </a:cxn>
                    <a:cxn ang="0">
                      <a:pos x="32" y="20"/>
                    </a:cxn>
                    <a:cxn ang="0">
                      <a:pos x="32" y="24"/>
                    </a:cxn>
                    <a:cxn ang="0">
                      <a:pos x="28" y="28"/>
                    </a:cxn>
                    <a:cxn ang="0">
                      <a:pos x="24" y="32"/>
                    </a:cxn>
                    <a:cxn ang="0">
                      <a:pos x="20" y="32"/>
                    </a:cxn>
                    <a:cxn ang="0">
                      <a:pos x="20" y="32"/>
                    </a:cxn>
                    <a:cxn ang="0">
                      <a:pos x="16" y="32"/>
                    </a:cxn>
                    <a:cxn ang="0">
                      <a:pos x="12" y="28"/>
                    </a:cxn>
                    <a:cxn ang="0">
                      <a:pos x="8" y="24"/>
                    </a:cxn>
                    <a:cxn ang="0">
                      <a:pos x="8" y="20"/>
                    </a:cxn>
                    <a:cxn ang="0">
                      <a:pos x="8" y="20"/>
                    </a:cxn>
                    <a:cxn ang="0">
                      <a:pos x="8" y="16"/>
                    </a:cxn>
                    <a:cxn ang="0">
                      <a:pos x="12" y="12"/>
                    </a:cxn>
                    <a:cxn ang="0">
                      <a:pos x="16" y="8"/>
                    </a:cxn>
                    <a:cxn ang="0">
                      <a:pos x="20" y="8"/>
                    </a:cxn>
                  </a:cxnLst>
                  <a:rect l="0" t="0" r="r" b="b"/>
                  <a:pathLst>
                    <a:path w="40" h="40">
                      <a:moveTo>
                        <a:pt x="20" y="40"/>
                      </a:moveTo>
                      <a:lnTo>
                        <a:pt x="20" y="40"/>
                      </a:lnTo>
                      <a:lnTo>
                        <a:pt x="28" y="38"/>
                      </a:lnTo>
                      <a:lnTo>
                        <a:pt x="34" y="34"/>
                      </a:lnTo>
                      <a:lnTo>
                        <a:pt x="38" y="28"/>
                      </a:lnTo>
                      <a:lnTo>
                        <a:pt x="40" y="20"/>
                      </a:lnTo>
                      <a:lnTo>
                        <a:pt x="40" y="20"/>
                      </a:lnTo>
                      <a:lnTo>
                        <a:pt x="38" y="12"/>
                      </a:lnTo>
                      <a:lnTo>
                        <a:pt x="34" y="6"/>
                      </a:lnTo>
                      <a:lnTo>
                        <a:pt x="28" y="2"/>
                      </a:lnTo>
                      <a:lnTo>
                        <a:pt x="20" y="0"/>
                      </a:lnTo>
                      <a:lnTo>
                        <a:pt x="20" y="0"/>
                      </a:lnTo>
                      <a:lnTo>
                        <a:pt x="12" y="2"/>
                      </a:lnTo>
                      <a:lnTo>
                        <a:pt x="6" y="6"/>
                      </a:lnTo>
                      <a:lnTo>
                        <a:pt x="2" y="12"/>
                      </a:lnTo>
                      <a:lnTo>
                        <a:pt x="0" y="20"/>
                      </a:lnTo>
                      <a:lnTo>
                        <a:pt x="0" y="20"/>
                      </a:lnTo>
                      <a:lnTo>
                        <a:pt x="2" y="28"/>
                      </a:lnTo>
                      <a:lnTo>
                        <a:pt x="6" y="34"/>
                      </a:lnTo>
                      <a:lnTo>
                        <a:pt x="12" y="38"/>
                      </a:lnTo>
                      <a:lnTo>
                        <a:pt x="20" y="40"/>
                      </a:lnTo>
                      <a:close/>
                      <a:moveTo>
                        <a:pt x="20" y="8"/>
                      </a:moveTo>
                      <a:lnTo>
                        <a:pt x="20" y="8"/>
                      </a:lnTo>
                      <a:lnTo>
                        <a:pt x="24" y="8"/>
                      </a:lnTo>
                      <a:lnTo>
                        <a:pt x="28" y="12"/>
                      </a:lnTo>
                      <a:lnTo>
                        <a:pt x="32" y="16"/>
                      </a:lnTo>
                      <a:lnTo>
                        <a:pt x="32" y="20"/>
                      </a:lnTo>
                      <a:lnTo>
                        <a:pt x="32" y="20"/>
                      </a:lnTo>
                      <a:lnTo>
                        <a:pt x="32" y="24"/>
                      </a:lnTo>
                      <a:lnTo>
                        <a:pt x="28" y="28"/>
                      </a:lnTo>
                      <a:lnTo>
                        <a:pt x="24" y="32"/>
                      </a:lnTo>
                      <a:lnTo>
                        <a:pt x="20" y="32"/>
                      </a:lnTo>
                      <a:lnTo>
                        <a:pt x="20" y="32"/>
                      </a:lnTo>
                      <a:lnTo>
                        <a:pt x="16" y="32"/>
                      </a:lnTo>
                      <a:lnTo>
                        <a:pt x="12" y="28"/>
                      </a:lnTo>
                      <a:lnTo>
                        <a:pt x="8" y="24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8" y="16"/>
                      </a:lnTo>
                      <a:lnTo>
                        <a:pt x="12" y="12"/>
                      </a:lnTo>
                      <a:lnTo>
                        <a:pt x="16" y="8"/>
                      </a:lnTo>
                      <a:lnTo>
                        <a:pt x="20" y="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 sz="1800"/>
                </a:p>
              </p:txBody>
            </p:sp>
            <p:sp>
              <p:nvSpPr>
                <p:cNvPr id="48" name="Freeform 113"/>
                <p:cNvSpPr>
                  <a:spLocks noEditPoints="1"/>
                </p:cNvSpPr>
                <p:nvPr/>
              </p:nvSpPr>
              <p:spPr bwMode="auto">
                <a:xfrm>
                  <a:off x="3492500" y="2774950"/>
                  <a:ext cx="63500" cy="63500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20" y="0"/>
                    </a:cxn>
                    <a:cxn ang="0">
                      <a:pos x="12" y="2"/>
                    </a:cxn>
                    <a:cxn ang="0">
                      <a:pos x="6" y="6"/>
                    </a:cxn>
                    <a:cxn ang="0">
                      <a:pos x="2" y="12"/>
                    </a:cxn>
                    <a:cxn ang="0">
                      <a:pos x="0" y="20"/>
                    </a:cxn>
                    <a:cxn ang="0">
                      <a:pos x="0" y="20"/>
                    </a:cxn>
                    <a:cxn ang="0">
                      <a:pos x="2" y="28"/>
                    </a:cxn>
                    <a:cxn ang="0">
                      <a:pos x="6" y="34"/>
                    </a:cxn>
                    <a:cxn ang="0">
                      <a:pos x="12" y="38"/>
                    </a:cxn>
                    <a:cxn ang="0">
                      <a:pos x="20" y="40"/>
                    </a:cxn>
                    <a:cxn ang="0">
                      <a:pos x="20" y="40"/>
                    </a:cxn>
                    <a:cxn ang="0">
                      <a:pos x="28" y="38"/>
                    </a:cxn>
                    <a:cxn ang="0">
                      <a:pos x="34" y="34"/>
                    </a:cxn>
                    <a:cxn ang="0">
                      <a:pos x="38" y="28"/>
                    </a:cxn>
                    <a:cxn ang="0">
                      <a:pos x="40" y="20"/>
                    </a:cxn>
                    <a:cxn ang="0">
                      <a:pos x="40" y="20"/>
                    </a:cxn>
                    <a:cxn ang="0">
                      <a:pos x="38" y="12"/>
                    </a:cxn>
                    <a:cxn ang="0">
                      <a:pos x="34" y="6"/>
                    </a:cxn>
                    <a:cxn ang="0">
                      <a:pos x="28" y="2"/>
                    </a:cxn>
                    <a:cxn ang="0">
                      <a:pos x="20" y="0"/>
                    </a:cxn>
                    <a:cxn ang="0">
                      <a:pos x="20" y="32"/>
                    </a:cxn>
                    <a:cxn ang="0">
                      <a:pos x="20" y="32"/>
                    </a:cxn>
                    <a:cxn ang="0">
                      <a:pos x="16" y="32"/>
                    </a:cxn>
                    <a:cxn ang="0">
                      <a:pos x="12" y="28"/>
                    </a:cxn>
                    <a:cxn ang="0">
                      <a:pos x="8" y="24"/>
                    </a:cxn>
                    <a:cxn ang="0">
                      <a:pos x="8" y="20"/>
                    </a:cxn>
                    <a:cxn ang="0">
                      <a:pos x="8" y="20"/>
                    </a:cxn>
                    <a:cxn ang="0">
                      <a:pos x="8" y="16"/>
                    </a:cxn>
                    <a:cxn ang="0">
                      <a:pos x="12" y="12"/>
                    </a:cxn>
                    <a:cxn ang="0">
                      <a:pos x="16" y="8"/>
                    </a:cxn>
                    <a:cxn ang="0">
                      <a:pos x="20" y="8"/>
                    </a:cxn>
                    <a:cxn ang="0">
                      <a:pos x="20" y="8"/>
                    </a:cxn>
                    <a:cxn ang="0">
                      <a:pos x="24" y="8"/>
                    </a:cxn>
                    <a:cxn ang="0">
                      <a:pos x="28" y="12"/>
                    </a:cxn>
                    <a:cxn ang="0">
                      <a:pos x="32" y="16"/>
                    </a:cxn>
                    <a:cxn ang="0">
                      <a:pos x="32" y="20"/>
                    </a:cxn>
                    <a:cxn ang="0">
                      <a:pos x="32" y="20"/>
                    </a:cxn>
                    <a:cxn ang="0">
                      <a:pos x="32" y="24"/>
                    </a:cxn>
                    <a:cxn ang="0">
                      <a:pos x="28" y="28"/>
                    </a:cxn>
                    <a:cxn ang="0">
                      <a:pos x="24" y="32"/>
                    </a:cxn>
                    <a:cxn ang="0">
                      <a:pos x="20" y="32"/>
                    </a:cxn>
                  </a:cxnLst>
                  <a:rect l="0" t="0" r="r" b="b"/>
                  <a:pathLst>
                    <a:path w="40" h="40">
                      <a:moveTo>
                        <a:pt x="20" y="0"/>
                      </a:moveTo>
                      <a:lnTo>
                        <a:pt x="20" y="0"/>
                      </a:lnTo>
                      <a:lnTo>
                        <a:pt x="12" y="2"/>
                      </a:lnTo>
                      <a:lnTo>
                        <a:pt x="6" y="6"/>
                      </a:lnTo>
                      <a:lnTo>
                        <a:pt x="2" y="12"/>
                      </a:lnTo>
                      <a:lnTo>
                        <a:pt x="0" y="20"/>
                      </a:lnTo>
                      <a:lnTo>
                        <a:pt x="0" y="20"/>
                      </a:lnTo>
                      <a:lnTo>
                        <a:pt x="2" y="28"/>
                      </a:lnTo>
                      <a:lnTo>
                        <a:pt x="6" y="34"/>
                      </a:lnTo>
                      <a:lnTo>
                        <a:pt x="12" y="38"/>
                      </a:lnTo>
                      <a:lnTo>
                        <a:pt x="20" y="40"/>
                      </a:lnTo>
                      <a:lnTo>
                        <a:pt x="20" y="40"/>
                      </a:lnTo>
                      <a:lnTo>
                        <a:pt x="28" y="38"/>
                      </a:lnTo>
                      <a:lnTo>
                        <a:pt x="34" y="34"/>
                      </a:lnTo>
                      <a:lnTo>
                        <a:pt x="38" y="28"/>
                      </a:lnTo>
                      <a:lnTo>
                        <a:pt x="40" y="20"/>
                      </a:lnTo>
                      <a:lnTo>
                        <a:pt x="40" y="20"/>
                      </a:lnTo>
                      <a:lnTo>
                        <a:pt x="38" y="12"/>
                      </a:lnTo>
                      <a:lnTo>
                        <a:pt x="34" y="6"/>
                      </a:lnTo>
                      <a:lnTo>
                        <a:pt x="28" y="2"/>
                      </a:lnTo>
                      <a:lnTo>
                        <a:pt x="20" y="0"/>
                      </a:lnTo>
                      <a:close/>
                      <a:moveTo>
                        <a:pt x="20" y="32"/>
                      </a:moveTo>
                      <a:lnTo>
                        <a:pt x="20" y="32"/>
                      </a:lnTo>
                      <a:lnTo>
                        <a:pt x="16" y="32"/>
                      </a:lnTo>
                      <a:lnTo>
                        <a:pt x="12" y="28"/>
                      </a:lnTo>
                      <a:lnTo>
                        <a:pt x="8" y="24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8" y="16"/>
                      </a:lnTo>
                      <a:lnTo>
                        <a:pt x="12" y="12"/>
                      </a:lnTo>
                      <a:lnTo>
                        <a:pt x="16" y="8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8"/>
                      </a:lnTo>
                      <a:lnTo>
                        <a:pt x="28" y="12"/>
                      </a:lnTo>
                      <a:lnTo>
                        <a:pt x="32" y="16"/>
                      </a:lnTo>
                      <a:lnTo>
                        <a:pt x="32" y="20"/>
                      </a:lnTo>
                      <a:lnTo>
                        <a:pt x="32" y="20"/>
                      </a:lnTo>
                      <a:lnTo>
                        <a:pt x="32" y="24"/>
                      </a:lnTo>
                      <a:lnTo>
                        <a:pt x="28" y="28"/>
                      </a:lnTo>
                      <a:lnTo>
                        <a:pt x="24" y="32"/>
                      </a:lnTo>
                      <a:lnTo>
                        <a:pt x="20" y="3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 sz="1800"/>
                </a:p>
              </p:txBody>
            </p:sp>
            <p:sp>
              <p:nvSpPr>
                <p:cNvPr id="49" name="Freeform 116"/>
                <p:cNvSpPr>
                  <a:spLocks noEditPoints="1"/>
                </p:cNvSpPr>
                <p:nvPr/>
              </p:nvSpPr>
              <p:spPr bwMode="auto">
                <a:xfrm>
                  <a:off x="3251200" y="2965450"/>
                  <a:ext cx="50800" cy="50800"/>
                </a:xfrm>
                <a:custGeom>
                  <a:avLst/>
                  <a:gdLst/>
                  <a:ahLst/>
                  <a:cxnLst>
                    <a:cxn ang="0">
                      <a:pos x="0" y="16"/>
                    </a:cxn>
                    <a:cxn ang="0">
                      <a:pos x="0" y="16"/>
                    </a:cxn>
                    <a:cxn ang="0">
                      <a:pos x="2" y="22"/>
                    </a:cxn>
                    <a:cxn ang="0">
                      <a:pos x="4" y="28"/>
                    </a:cxn>
                    <a:cxn ang="0">
                      <a:pos x="10" y="30"/>
                    </a:cxn>
                    <a:cxn ang="0">
                      <a:pos x="16" y="32"/>
                    </a:cxn>
                    <a:cxn ang="0">
                      <a:pos x="16" y="32"/>
                    </a:cxn>
                    <a:cxn ang="0">
                      <a:pos x="22" y="30"/>
                    </a:cxn>
                    <a:cxn ang="0">
                      <a:pos x="28" y="28"/>
                    </a:cxn>
                    <a:cxn ang="0">
                      <a:pos x="30" y="22"/>
                    </a:cxn>
                    <a:cxn ang="0">
                      <a:pos x="32" y="16"/>
                    </a:cxn>
                    <a:cxn ang="0">
                      <a:pos x="32" y="16"/>
                    </a:cxn>
                    <a:cxn ang="0">
                      <a:pos x="30" y="10"/>
                    </a:cxn>
                    <a:cxn ang="0">
                      <a:pos x="28" y="4"/>
                    </a:cxn>
                    <a:cxn ang="0">
                      <a:pos x="22" y="2"/>
                    </a:cxn>
                    <a:cxn ang="0">
                      <a:pos x="16" y="0"/>
                    </a:cxn>
                    <a:cxn ang="0">
                      <a:pos x="16" y="0"/>
                    </a:cxn>
                    <a:cxn ang="0">
                      <a:pos x="10" y="2"/>
                    </a:cxn>
                    <a:cxn ang="0">
                      <a:pos x="4" y="4"/>
                    </a:cxn>
                    <a:cxn ang="0">
                      <a:pos x="2" y="10"/>
                    </a:cxn>
                    <a:cxn ang="0">
                      <a:pos x="0" y="16"/>
                    </a:cxn>
                    <a:cxn ang="0">
                      <a:pos x="16" y="8"/>
                    </a:cxn>
                    <a:cxn ang="0">
                      <a:pos x="16" y="8"/>
                    </a:cxn>
                    <a:cxn ang="0">
                      <a:pos x="20" y="8"/>
                    </a:cxn>
                    <a:cxn ang="0">
                      <a:pos x="22" y="10"/>
                    </a:cxn>
                    <a:cxn ang="0">
                      <a:pos x="24" y="12"/>
                    </a:cxn>
                    <a:cxn ang="0">
                      <a:pos x="24" y="16"/>
                    </a:cxn>
                    <a:cxn ang="0">
                      <a:pos x="24" y="16"/>
                    </a:cxn>
                    <a:cxn ang="0">
                      <a:pos x="24" y="20"/>
                    </a:cxn>
                    <a:cxn ang="0">
                      <a:pos x="22" y="22"/>
                    </a:cxn>
                    <a:cxn ang="0">
                      <a:pos x="20" y="24"/>
                    </a:cxn>
                    <a:cxn ang="0">
                      <a:pos x="16" y="24"/>
                    </a:cxn>
                    <a:cxn ang="0">
                      <a:pos x="16" y="24"/>
                    </a:cxn>
                    <a:cxn ang="0">
                      <a:pos x="12" y="24"/>
                    </a:cxn>
                    <a:cxn ang="0">
                      <a:pos x="10" y="22"/>
                    </a:cxn>
                    <a:cxn ang="0">
                      <a:pos x="8" y="20"/>
                    </a:cxn>
                    <a:cxn ang="0">
                      <a:pos x="8" y="16"/>
                    </a:cxn>
                    <a:cxn ang="0">
                      <a:pos x="8" y="16"/>
                    </a:cxn>
                    <a:cxn ang="0">
                      <a:pos x="8" y="12"/>
                    </a:cxn>
                    <a:cxn ang="0">
                      <a:pos x="10" y="10"/>
                    </a:cxn>
                    <a:cxn ang="0">
                      <a:pos x="12" y="8"/>
                    </a:cxn>
                    <a:cxn ang="0">
                      <a:pos x="16" y="8"/>
                    </a:cxn>
                  </a:cxnLst>
                  <a:rect l="0" t="0" r="r" b="b"/>
                  <a:pathLst>
                    <a:path w="32" h="32">
                      <a:moveTo>
                        <a:pt x="0" y="16"/>
                      </a:moveTo>
                      <a:lnTo>
                        <a:pt x="0" y="16"/>
                      </a:lnTo>
                      <a:lnTo>
                        <a:pt x="2" y="22"/>
                      </a:lnTo>
                      <a:lnTo>
                        <a:pt x="4" y="28"/>
                      </a:lnTo>
                      <a:lnTo>
                        <a:pt x="10" y="30"/>
                      </a:lnTo>
                      <a:lnTo>
                        <a:pt x="16" y="32"/>
                      </a:lnTo>
                      <a:lnTo>
                        <a:pt x="16" y="32"/>
                      </a:lnTo>
                      <a:lnTo>
                        <a:pt x="22" y="30"/>
                      </a:lnTo>
                      <a:lnTo>
                        <a:pt x="28" y="28"/>
                      </a:lnTo>
                      <a:lnTo>
                        <a:pt x="30" y="22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0" y="10"/>
                      </a:lnTo>
                      <a:lnTo>
                        <a:pt x="28" y="4"/>
                      </a:lnTo>
                      <a:lnTo>
                        <a:pt x="22" y="2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0" y="2"/>
                      </a:lnTo>
                      <a:lnTo>
                        <a:pt x="4" y="4"/>
                      </a:lnTo>
                      <a:lnTo>
                        <a:pt x="2" y="10"/>
                      </a:lnTo>
                      <a:lnTo>
                        <a:pt x="0" y="16"/>
                      </a:lnTo>
                      <a:close/>
                      <a:moveTo>
                        <a:pt x="16" y="8"/>
                      </a:moveTo>
                      <a:lnTo>
                        <a:pt x="16" y="8"/>
                      </a:lnTo>
                      <a:lnTo>
                        <a:pt x="20" y="8"/>
                      </a:lnTo>
                      <a:lnTo>
                        <a:pt x="22" y="10"/>
                      </a:lnTo>
                      <a:lnTo>
                        <a:pt x="24" y="12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20"/>
                      </a:lnTo>
                      <a:lnTo>
                        <a:pt x="22" y="22"/>
                      </a:lnTo>
                      <a:lnTo>
                        <a:pt x="20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2" y="24"/>
                      </a:lnTo>
                      <a:lnTo>
                        <a:pt x="10" y="22"/>
                      </a:lnTo>
                      <a:lnTo>
                        <a:pt x="8" y="20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2"/>
                      </a:lnTo>
                      <a:lnTo>
                        <a:pt x="10" y="10"/>
                      </a:lnTo>
                      <a:lnTo>
                        <a:pt x="12" y="8"/>
                      </a:lnTo>
                      <a:lnTo>
                        <a:pt x="16" y="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 sz="1800"/>
                </a:p>
              </p:txBody>
            </p:sp>
            <p:sp>
              <p:nvSpPr>
                <p:cNvPr id="50" name="Freeform 119"/>
                <p:cNvSpPr>
                  <a:spLocks/>
                </p:cNvSpPr>
                <p:nvPr/>
              </p:nvSpPr>
              <p:spPr bwMode="auto">
                <a:xfrm>
                  <a:off x="3302000" y="3054350"/>
                  <a:ext cx="25400" cy="25400"/>
                </a:xfrm>
                <a:custGeom>
                  <a:avLst/>
                  <a:gdLst/>
                  <a:ahLst/>
                  <a:cxnLst>
                    <a:cxn ang="0">
                      <a:pos x="8" y="16"/>
                    </a:cxn>
                    <a:cxn ang="0">
                      <a:pos x="8" y="16"/>
                    </a:cxn>
                    <a:cxn ang="0">
                      <a:pos x="12" y="16"/>
                    </a:cxn>
                    <a:cxn ang="0">
                      <a:pos x="14" y="14"/>
                    </a:cxn>
                    <a:cxn ang="0">
                      <a:pos x="16" y="12"/>
                    </a:cxn>
                    <a:cxn ang="0">
                      <a:pos x="16" y="8"/>
                    </a:cxn>
                    <a:cxn ang="0">
                      <a:pos x="16" y="8"/>
                    </a:cxn>
                    <a:cxn ang="0">
                      <a:pos x="16" y="4"/>
                    </a:cxn>
                    <a:cxn ang="0">
                      <a:pos x="14" y="2"/>
                    </a:cxn>
                    <a:cxn ang="0">
                      <a:pos x="12" y="0"/>
                    </a:cxn>
                    <a:cxn ang="0">
                      <a:pos x="8" y="0"/>
                    </a:cxn>
                    <a:cxn ang="0">
                      <a:pos x="8" y="0"/>
                    </a:cxn>
                    <a:cxn ang="0">
                      <a:pos x="4" y="0"/>
                    </a:cxn>
                    <a:cxn ang="0">
                      <a:pos x="2" y="2"/>
                    </a:cxn>
                    <a:cxn ang="0">
                      <a:pos x="0" y="4"/>
                    </a:cxn>
                    <a:cxn ang="0">
                      <a:pos x="0" y="8"/>
                    </a:cxn>
                    <a:cxn ang="0">
                      <a:pos x="0" y="8"/>
                    </a:cxn>
                    <a:cxn ang="0">
                      <a:pos x="0" y="12"/>
                    </a:cxn>
                    <a:cxn ang="0">
                      <a:pos x="2" y="14"/>
                    </a:cxn>
                    <a:cxn ang="0">
                      <a:pos x="4" y="16"/>
                    </a:cxn>
                    <a:cxn ang="0">
                      <a:pos x="8" y="16"/>
                    </a:cxn>
                  </a:cxnLst>
                  <a:rect l="0" t="0" r="r" b="b"/>
                  <a:pathLst>
                    <a:path w="16" h="16">
                      <a:moveTo>
                        <a:pt x="8" y="16"/>
                      </a:moveTo>
                      <a:lnTo>
                        <a:pt x="8" y="16"/>
                      </a:lnTo>
                      <a:lnTo>
                        <a:pt x="12" y="16"/>
                      </a:lnTo>
                      <a:lnTo>
                        <a:pt x="14" y="14"/>
                      </a:lnTo>
                      <a:lnTo>
                        <a:pt x="16" y="12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4"/>
                      </a:lnTo>
                      <a:lnTo>
                        <a:pt x="14" y="2"/>
                      </a:lnTo>
                      <a:lnTo>
                        <a:pt x="12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12"/>
                      </a:lnTo>
                      <a:lnTo>
                        <a:pt x="2" y="14"/>
                      </a:lnTo>
                      <a:lnTo>
                        <a:pt x="4" y="16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 sz="1800"/>
                </a:p>
              </p:txBody>
            </p:sp>
            <p:sp>
              <p:nvSpPr>
                <p:cNvPr id="51" name="Freeform 121"/>
                <p:cNvSpPr>
                  <a:spLocks/>
                </p:cNvSpPr>
                <p:nvPr/>
              </p:nvSpPr>
              <p:spPr bwMode="auto">
                <a:xfrm>
                  <a:off x="3505200" y="2863850"/>
                  <a:ext cx="25400" cy="25400"/>
                </a:xfrm>
                <a:custGeom>
                  <a:avLst/>
                  <a:gdLst/>
                  <a:ahLst/>
                  <a:cxnLst>
                    <a:cxn ang="0">
                      <a:pos x="8" y="0"/>
                    </a:cxn>
                    <a:cxn ang="0">
                      <a:pos x="8" y="0"/>
                    </a:cxn>
                    <a:cxn ang="0">
                      <a:pos x="4" y="0"/>
                    </a:cxn>
                    <a:cxn ang="0">
                      <a:pos x="2" y="2"/>
                    </a:cxn>
                    <a:cxn ang="0">
                      <a:pos x="0" y="4"/>
                    </a:cxn>
                    <a:cxn ang="0">
                      <a:pos x="0" y="8"/>
                    </a:cxn>
                    <a:cxn ang="0">
                      <a:pos x="0" y="8"/>
                    </a:cxn>
                    <a:cxn ang="0">
                      <a:pos x="0" y="12"/>
                    </a:cxn>
                    <a:cxn ang="0">
                      <a:pos x="2" y="14"/>
                    </a:cxn>
                    <a:cxn ang="0">
                      <a:pos x="4" y="16"/>
                    </a:cxn>
                    <a:cxn ang="0">
                      <a:pos x="8" y="16"/>
                    </a:cxn>
                    <a:cxn ang="0">
                      <a:pos x="8" y="16"/>
                    </a:cxn>
                    <a:cxn ang="0">
                      <a:pos x="12" y="16"/>
                    </a:cxn>
                    <a:cxn ang="0">
                      <a:pos x="14" y="14"/>
                    </a:cxn>
                    <a:cxn ang="0">
                      <a:pos x="16" y="12"/>
                    </a:cxn>
                    <a:cxn ang="0">
                      <a:pos x="16" y="8"/>
                    </a:cxn>
                    <a:cxn ang="0">
                      <a:pos x="16" y="8"/>
                    </a:cxn>
                    <a:cxn ang="0">
                      <a:pos x="16" y="4"/>
                    </a:cxn>
                    <a:cxn ang="0">
                      <a:pos x="14" y="2"/>
                    </a:cxn>
                    <a:cxn ang="0">
                      <a:pos x="12" y="0"/>
                    </a:cxn>
                    <a:cxn ang="0">
                      <a:pos x="8" y="0"/>
                    </a:cxn>
                  </a:cxnLst>
                  <a:rect l="0" t="0" r="r" b="b"/>
                  <a:pathLst>
                    <a:path w="16" h="16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12"/>
                      </a:lnTo>
                      <a:lnTo>
                        <a:pt x="2" y="14"/>
                      </a:lnTo>
                      <a:lnTo>
                        <a:pt x="4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12" y="16"/>
                      </a:lnTo>
                      <a:lnTo>
                        <a:pt x="14" y="14"/>
                      </a:lnTo>
                      <a:lnTo>
                        <a:pt x="16" y="12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4"/>
                      </a:lnTo>
                      <a:lnTo>
                        <a:pt x="14" y="2"/>
                      </a:lnTo>
                      <a:lnTo>
                        <a:pt x="12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 sz="1800"/>
                </a:p>
              </p:txBody>
            </p:sp>
            <p:sp>
              <p:nvSpPr>
                <p:cNvPr id="52" name="Freeform 106"/>
                <p:cNvSpPr>
                  <a:spLocks noEditPoints="1"/>
                </p:cNvSpPr>
                <p:nvPr/>
              </p:nvSpPr>
              <p:spPr bwMode="auto">
                <a:xfrm>
                  <a:off x="3149600" y="2813050"/>
                  <a:ext cx="371475" cy="368300"/>
                </a:xfrm>
                <a:custGeom>
                  <a:avLst/>
                  <a:gdLst/>
                  <a:ahLst/>
                  <a:cxnLst>
                    <a:cxn ang="0">
                      <a:pos x="166" y="6"/>
                    </a:cxn>
                    <a:cxn ang="0">
                      <a:pos x="152" y="0"/>
                    </a:cxn>
                    <a:cxn ang="0">
                      <a:pos x="144" y="2"/>
                    </a:cxn>
                    <a:cxn ang="0">
                      <a:pos x="126" y="18"/>
                    </a:cxn>
                    <a:cxn ang="0">
                      <a:pos x="122" y="24"/>
                    </a:cxn>
                    <a:cxn ang="0">
                      <a:pos x="120" y="32"/>
                    </a:cxn>
                    <a:cxn ang="0">
                      <a:pos x="122" y="42"/>
                    </a:cxn>
                    <a:cxn ang="0">
                      <a:pos x="14" y="86"/>
                    </a:cxn>
                    <a:cxn ang="0">
                      <a:pos x="6" y="92"/>
                    </a:cxn>
                    <a:cxn ang="0">
                      <a:pos x="0" y="102"/>
                    </a:cxn>
                    <a:cxn ang="0">
                      <a:pos x="0" y="108"/>
                    </a:cxn>
                    <a:cxn ang="0">
                      <a:pos x="4" y="120"/>
                    </a:cxn>
                    <a:cxn ang="0">
                      <a:pos x="108" y="224"/>
                    </a:cxn>
                    <a:cxn ang="0">
                      <a:pos x="116" y="230"/>
                    </a:cxn>
                    <a:cxn ang="0">
                      <a:pos x="126" y="232"/>
                    </a:cxn>
                    <a:cxn ang="0">
                      <a:pos x="126" y="232"/>
                    </a:cxn>
                    <a:cxn ang="0">
                      <a:pos x="130" y="232"/>
                    </a:cxn>
                    <a:cxn ang="0">
                      <a:pos x="142" y="226"/>
                    </a:cxn>
                    <a:cxn ang="0">
                      <a:pos x="148" y="216"/>
                    </a:cxn>
                    <a:cxn ang="0">
                      <a:pos x="190" y="110"/>
                    </a:cxn>
                    <a:cxn ang="0">
                      <a:pos x="202" y="114"/>
                    </a:cxn>
                    <a:cxn ang="0">
                      <a:pos x="210" y="112"/>
                    </a:cxn>
                    <a:cxn ang="0">
                      <a:pos x="228" y="96"/>
                    </a:cxn>
                    <a:cxn ang="0">
                      <a:pos x="232" y="90"/>
                    </a:cxn>
                    <a:cxn ang="0">
                      <a:pos x="234" y="82"/>
                    </a:cxn>
                    <a:cxn ang="0">
                      <a:pos x="228" y="68"/>
                    </a:cxn>
                    <a:cxn ang="0">
                      <a:pos x="134" y="210"/>
                    </a:cxn>
                    <a:cxn ang="0">
                      <a:pos x="130" y="214"/>
                    </a:cxn>
                    <a:cxn ang="0">
                      <a:pos x="128" y="216"/>
                    </a:cxn>
                    <a:cxn ang="0">
                      <a:pos x="126" y="216"/>
                    </a:cxn>
                    <a:cxn ang="0">
                      <a:pos x="18" y="112"/>
                    </a:cxn>
                    <a:cxn ang="0">
                      <a:pos x="16" y="110"/>
                    </a:cxn>
                    <a:cxn ang="0">
                      <a:pos x="16" y="106"/>
                    </a:cxn>
                    <a:cxn ang="0">
                      <a:pos x="20" y="100"/>
                    </a:cxn>
                    <a:cxn ang="0">
                      <a:pos x="70" y="80"/>
                    </a:cxn>
                    <a:cxn ang="0">
                      <a:pos x="96" y="86"/>
                    </a:cxn>
                    <a:cxn ang="0">
                      <a:pos x="134" y="92"/>
                    </a:cxn>
                    <a:cxn ang="0">
                      <a:pos x="158" y="104"/>
                    </a:cxn>
                    <a:cxn ang="0">
                      <a:pos x="134" y="210"/>
                    </a:cxn>
                    <a:cxn ang="0">
                      <a:pos x="204" y="96"/>
                    </a:cxn>
                    <a:cxn ang="0">
                      <a:pos x="202" y="98"/>
                    </a:cxn>
                    <a:cxn ang="0">
                      <a:pos x="184" y="82"/>
                    </a:cxn>
                    <a:cxn ang="0">
                      <a:pos x="174" y="108"/>
                    </a:cxn>
                    <a:cxn ang="0">
                      <a:pos x="166" y="100"/>
                    </a:cxn>
                    <a:cxn ang="0">
                      <a:pos x="138" y="86"/>
                    </a:cxn>
                    <a:cxn ang="0">
                      <a:pos x="104" y="78"/>
                    </a:cxn>
                    <a:cxn ang="0">
                      <a:pos x="82" y="76"/>
                    </a:cxn>
                    <a:cxn ang="0">
                      <a:pos x="138" y="34"/>
                    </a:cxn>
                    <a:cxn ang="0">
                      <a:pos x="136" y="32"/>
                    </a:cxn>
                    <a:cxn ang="0">
                      <a:pos x="148" y="18"/>
                    </a:cxn>
                    <a:cxn ang="0">
                      <a:pos x="152" y="16"/>
                    </a:cxn>
                    <a:cxn ang="0">
                      <a:pos x="216" y="78"/>
                    </a:cxn>
                    <a:cxn ang="0">
                      <a:pos x="218" y="82"/>
                    </a:cxn>
                  </a:cxnLst>
                  <a:rect l="0" t="0" r="r" b="b"/>
                  <a:pathLst>
                    <a:path w="234" h="232">
                      <a:moveTo>
                        <a:pt x="166" y="6"/>
                      </a:moveTo>
                      <a:lnTo>
                        <a:pt x="166" y="6"/>
                      </a:lnTo>
                      <a:lnTo>
                        <a:pt x="158" y="2"/>
                      </a:lnTo>
                      <a:lnTo>
                        <a:pt x="152" y="0"/>
                      </a:lnTo>
                      <a:lnTo>
                        <a:pt x="152" y="0"/>
                      </a:lnTo>
                      <a:lnTo>
                        <a:pt x="144" y="2"/>
                      </a:lnTo>
                      <a:lnTo>
                        <a:pt x="138" y="6"/>
                      </a:lnTo>
                      <a:lnTo>
                        <a:pt x="126" y="18"/>
                      </a:lnTo>
                      <a:lnTo>
                        <a:pt x="126" y="18"/>
                      </a:lnTo>
                      <a:lnTo>
                        <a:pt x="122" y="24"/>
                      </a:lnTo>
                      <a:lnTo>
                        <a:pt x="120" y="32"/>
                      </a:lnTo>
                      <a:lnTo>
                        <a:pt x="120" y="32"/>
                      </a:lnTo>
                      <a:lnTo>
                        <a:pt x="120" y="36"/>
                      </a:lnTo>
                      <a:lnTo>
                        <a:pt x="122" y="42"/>
                      </a:lnTo>
                      <a:lnTo>
                        <a:pt x="14" y="86"/>
                      </a:lnTo>
                      <a:lnTo>
                        <a:pt x="14" y="86"/>
                      </a:lnTo>
                      <a:lnTo>
                        <a:pt x="10" y="88"/>
                      </a:lnTo>
                      <a:lnTo>
                        <a:pt x="6" y="92"/>
                      </a:lnTo>
                      <a:lnTo>
                        <a:pt x="2" y="98"/>
                      </a:lnTo>
                      <a:lnTo>
                        <a:pt x="0" y="102"/>
                      </a:lnTo>
                      <a:lnTo>
                        <a:pt x="0" y="102"/>
                      </a:lnTo>
                      <a:lnTo>
                        <a:pt x="0" y="108"/>
                      </a:lnTo>
                      <a:lnTo>
                        <a:pt x="2" y="114"/>
                      </a:lnTo>
                      <a:lnTo>
                        <a:pt x="4" y="120"/>
                      </a:lnTo>
                      <a:lnTo>
                        <a:pt x="8" y="124"/>
                      </a:lnTo>
                      <a:lnTo>
                        <a:pt x="108" y="224"/>
                      </a:lnTo>
                      <a:lnTo>
                        <a:pt x="108" y="224"/>
                      </a:lnTo>
                      <a:lnTo>
                        <a:pt x="116" y="230"/>
                      </a:lnTo>
                      <a:lnTo>
                        <a:pt x="126" y="232"/>
                      </a:lnTo>
                      <a:lnTo>
                        <a:pt x="126" y="232"/>
                      </a:lnTo>
                      <a:lnTo>
                        <a:pt x="126" y="232"/>
                      </a:lnTo>
                      <a:lnTo>
                        <a:pt x="126" y="232"/>
                      </a:lnTo>
                      <a:lnTo>
                        <a:pt x="130" y="232"/>
                      </a:lnTo>
                      <a:lnTo>
                        <a:pt x="130" y="232"/>
                      </a:lnTo>
                      <a:lnTo>
                        <a:pt x="136" y="230"/>
                      </a:lnTo>
                      <a:lnTo>
                        <a:pt x="142" y="226"/>
                      </a:lnTo>
                      <a:lnTo>
                        <a:pt x="146" y="222"/>
                      </a:lnTo>
                      <a:lnTo>
                        <a:pt x="148" y="216"/>
                      </a:lnTo>
                      <a:lnTo>
                        <a:pt x="190" y="110"/>
                      </a:lnTo>
                      <a:lnTo>
                        <a:pt x="190" y="110"/>
                      </a:lnTo>
                      <a:lnTo>
                        <a:pt x="196" y="112"/>
                      </a:lnTo>
                      <a:lnTo>
                        <a:pt x="202" y="114"/>
                      </a:lnTo>
                      <a:lnTo>
                        <a:pt x="202" y="114"/>
                      </a:lnTo>
                      <a:lnTo>
                        <a:pt x="210" y="112"/>
                      </a:lnTo>
                      <a:lnTo>
                        <a:pt x="216" y="108"/>
                      </a:lnTo>
                      <a:lnTo>
                        <a:pt x="228" y="96"/>
                      </a:lnTo>
                      <a:lnTo>
                        <a:pt x="228" y="96"/>
                      </a:lnTo>
                      <a:lnTo>
                        <a:pt x="232" y="90"/>
                      </a:lnTo>
                      <a:lnTo>
                        <a:pt x="234" y="82"/>
                      </a:lnTo>
                      <a:lnTo>
                        <a:pt x="234" y="82"/>
                      </a:lnTo>
                      <a:lnTo>
                        <a:pt x="232" y="74"/>
                      </a:lnTo>
                      <a:lnTo>
                        <a:pt x="228" y="68"/>
                      </a:lnTo>
                      <a:lnTo>
                        <a:pt x="166" y="6"/>
                      </a:lnTo>
                      <a:close/>
                      <a:moveTo>
                        <a:pt x="134" y="210"/>
                      </a:moveTo>
                      <a:lnTo>
                        <a:pt x="134" y="210"/>
                      </a:lnTo>
                      <a:lnTo>
                        <a:pt x="130" y="214"/>
                      </a:lnTo>
                      <a:lnTo>
                        <a:pt x="128" y="216"/>
                      </a:lnTo>
                      <a:lnTo>
                        <a:pt x="128" y="216"/>
                      </a:lnTo>
                      <a:lnTo>
                        <a:pt x="126" y="216"/>
                      </a:lnTo>
                      <a:lnTo>
                        <a:pt x="126" y="216"/>
                      </a:lnTo>
                      <a:lnTo>
                        <a:pt x="120" y="214"/>
                      </a:lnTo>
                      <a:lnTo>
                        <a:pt x="18" y="112"/>
                      </a:lnTo>
                      <a:lnTo>
                        <a:pt x="18" y="112"/>
                      </a:lnTo>
                      <a:lnTo>
                        <a:pt x="16" y="110"/>
                      </a:lnTo>
                      <a:lnTo>
                        <a:pt x="16" y="106"/>
                      </a:lnTo>
                      <a:lnTo>
                        <a:pt x="16" y="106"/>
                      </a:lnTo>
                      <a:lnTo>
                        <a:pt x="18" y="102"/>
                      </a:lnTo>
                      <a:lnTo>
                        <a:pt x="20" y="100"/>
                      </a:lnTo>
                      <a:lnTo>
                        <a:pt x="70" y="80"/>
                      </a:lnTo>
                      <a:lnTo>
                        <a:pt x="70" y="80"/>
                      </a:lnTo>
                      <a:lnTo>
                        <a:pt x="84" y="84"/>
                      </a:lnTo>
                      <a:lnTo>
                        <a:pt x="96" y="86"/>
                      </a:lnTo>
                      <a:lnTo>
                        <a:pt x="120" y="88"/>
                      </a:lnTo>
                      <a:lnTo>
                        <a:pt x="134" y="92"/>
                      </a:lnTo>
                      <a:lnTo>
                        <a:pt x="146" y="98"/>
                      </a:lnTo>
                      <a:lnTo>
                        <a:pt x="158" y="104"/>
                      </a:lnTo>
                      <a:lnTo>
                        <a:pt x="172" y="116"/>
                      </a:lnTo>
                      <a:lnTo>
                        <a:pt x="134" y="210"/>
                      </a:lnTo>
                      <a:close/>
                      <a:moveTo>
                        <a:pt x="216" y="84"/>
                      </a:moveTo>
                      <a:lnTo>
                        <a:pt x="204" y="96"/>
                      </a:lnTo>
                      <a:lnTo>
                        <a:pt x="204" y="96"/>
                      </a:lnTo>
                      <a:lnTo>
                        <a:pt x="202" y="98"/>
                      </a:lnTo>
                      <a:lnTo>
                        <a:pt x="198" y="96"/>
                      </a:lnTo>
                      <a:lnTo>
                        <a:pt x="184" y="82"/>
                      </a:lnTo>
                      <a:lnTo>
                        <a:pt x="174" y="110"/>
                      </a:lnTo>
                      <a:lnTo>
                        <a:pt x="174" y="108"/>
                      </a:lnTo>
                      <a:lnTo>
                        <a:pt x="174" y="108"/>
                      </a:lnTo>
                      <a:lnTo>
                        <a:pt x="166" y="100"/>
                      </a:lnTo>
                      <a:lnTo>
                        <a:pt x="156" y="94"/>
                      </a:lnTo>
                      <a:lnTo>
                        <a:pt x="138" y="86"/>
                      </a:lnTo>
                      <a:lnTo>
                        <a:pt x="120" y="80"/>
                      </a:lnTo>
                      <a:lnTo>
                        <a:pt x="104" y="78"/>
                      </a:lnTo>
                      <a:lnTo>
                        <a:pt x="104" y="78"/>
                      </a:lnTo>
                      <a:lnTo>
                        <a:pt x="82" y="76"/>
                      </a:lnTo>
                      <a:lnTo>
                        <a:pt x="150" y="48"/>
                      </a:lnTo>
                      <a:lnTo>
                        <a:pt x="138" y="34"/>
                      </a:lnTo>
                      <a:lnTo>
                        <a:pt x="138" y="34"/>
                      </a:lnTo>
                      <a:lnTo>
                        <a:pt x="136" y="32"/>
                      </a:lnTo>
                      <a:lnTo>
                        <a:pt x="138" y="28"/>
                      </a:lnTo>
                      <a:lnTo>
                        <a:pt x="148" y="18"/>
                      </a:lnTo>
                      <a:lnTo>
                        <a:pt x="148" y="18"/>
                      </a:lnTo>
                      <a:lnTo>
                        <a:pt x="152" y="16"/>
                      </a:lnTo>
                      <a:lnTo>
                        <a:pt x="154" y="18"/>
                      </a:lnTo>
                      <a:lnTo>
                        <a:pt x="216" y="78"/>
                      </a:lnTo>
                      <a:lnTo>
                        <a:pt x="216" y="78"/>
                      </a:lnTo>
                      <a:lnTo>
                        <a:pt x="218" y="82"/>
                      </a:lnTo>
                      <a:lnTo>
                        <a:pt x="216" y="8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 sz="1800"/>
                </a:p>
              </p:txBody>
            </p:sp>
          </p:grpSp>
        </p:grpSp>
        <p:grpSp>
          <p:nvGrpSpPr>
            <p:cNvPr id="26" name="그룹 25"/>
            <p:cNvGrpSpPr/>
            <p:nvPr/>
          </p:nvGrpSpPr>
          <p:grpSpPr>
            <a:xfrm>
              <a:off x="3118221" y="2161748"/>
              <a:ext cx="348901" cy="350110"/>
              <a:chOff x="3075011" y="2161748"/>
              <a:chExt cx="348901" cy="350110"/>
            </a:xfrm>
          </p:grpSpPr>
          <p:sp>
            <p:nvSpPr>
              <p:cNvPr id="41" name="Oval 67"/>
              <p:cNvSpPr>
                <a:spLocks noChangeArrowheads="1"/>
              </p:cNvSpPr>
              <p:nvPr/>
            </p:nvSpPr>
            <p:spPr bwMode="auto">
              <a:xfrm>
                <a:off x="3075011" y="2161748"/>
                <a:ext cx="348901" cy="35011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grpSp>
            <p:nvGrpSpPr>
              <p:cNvPr id="42" name="Group 436"/>
              <p:cNvGrpSpPr/>
              <p:nvPr/>
            </p:nvGrpSpPr>
            <p:grpSpPr>
              <a:xfrm>
                <a:off x="3146525" y="2237085"/>
                <a:ext cx="205872" cy="199437"/>
                <a:chOff x="3962400" y="3600450"/>
                <a:chExt cx="406400" cy="393700"/>
              </a:xfrm>
              <a:solidFill>
                <a:schemeClr val="bg1"/>
              </a:solidFill>
            </p:grpSpPr>
            <p:sp>
              <p:nvSpPr>
                <p:cNvPr id="43" name="Freeform 49"/>
                <p:cNvSpPr>
                  <a:spLocks/>
                </p:cNvSpPr>
                <p:nvPr/>
              </p:nvSpPr>
              <p:spPr bwMode="auto">
                <a:xfrm>
                  <a:off x="4165600" y="3816350"/>
                  <a:ext cx="50800" cy="50800"/>
                </a:xfrm>
                <a:custGeom>
                  <a:avLst/>
                  <a:gdLst/>
                  <a:ahLst/>
                  <a:cxnLst>
                    <a:cxn ang="0">
                      <a:pos x="16" y="0"/>
                    </a:cxn>
                    <a:cxn ang="0">
                      <a:pos x="16" y="0"/>
                    </a:cxn>
                    <a:cxn ang="0">
                      <a:pos x="10" y="2"/>
                    </a:cxn>
                    <a:cxn ang="0">
                      <a:pos x="4" y="4"/>
                    </a:cxn>
                    <a:cxn ang="0">
                      <a:pos x="2" y="10"/>
                    </a:cxn>
                    <a:cxn ang="0">
                      <a:pos x="0" y="16"/>
                    </a:cxn>
                    <a:cxn ang="0">
                      <a:pos x="0" y="16"/>
                    </a:cxn>
                    <a:cxn ang="0">
                      <a:pos x="2" y="22"/>
                    </a:cxn>
                    <a:cxn ang="0">
                      <a:pos x="4" y="28"/>
                    </a:cxn>
                    <a:cxn ang="0">
                      <a:pos x="10" y="30"/>
                    </a:cxn>
                    <a:cxn ang="0">
                      <a:pos x="16" y="32"/>
                    </a:cxn>
                    <a:cxn ang="0">
                      <a:pos x="16" y="32"/>
                    </a:cxn>
                    <a:cxn ang="0">
                      <a:pos x="22" y="30"/>
                    </a:cxn>
                    <a:cxn ang="0">
                      <a:pos x="28" y="28"/>
                    </a:cxn>
                    <a:cxn ang="0">
                      <a:pos x="30" y="22"/>
                    </a:cxn>
                    <a:cxn ang="0">
                      <a:pos x="32" y="16"/>
                    </a:cxn>
                    <a:cxn ang="0">
                      <a:pos x="32" y="16"/>
                    </a:cxn>
                    <a:cxn ang="0">
                      <a:pos x="30" y="10"/>
                    </a:cxn>
                    <a:cxn ang="0">
                      <a:pos x="28" y="4"/>
                    </a:cxn>
                    <a:cxn ang="0">
                      <a:pos x="22" y="2"/>
                    </a:cxn>
                    <a:cxn ang="0">
                      <a:pos x="16" y="0"/>
                    </a:cxn>
                  </a:cxnLst>
                  <a:rect l="0" t="0" r="r" b="b"/>
                  <a:pathLst>
                    <a:path w="32" h="32">
                      <a:moveTo>
                        <a:pt x="16" y="0"/>
                      </a:moveTo>
                      <a:lnTo>
                        <a:pt x="16" y="0"/>
                      </a:lnTo>
                      <a:lnTo>
                        <a:pt x="10" y="2"/>
                      </a:lnTo>
                      <a:lnTo>
                        <a:pt x="4" y="4"/>
                      </a:lnTo>
                      <a:lnTo>
                        <a:pt x="2" y="10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2" y="22"/>
                      </a:lnTo>
                      <a:lnTo>
                        <a:pt x="4" y="28"/>
                      </a:lnTo>
                      <a:lnTo>
                        <a:pt x="10" y="30"/>
                      </a:lnTo>
                      <a:lnTo>
                        <a:pt x="16" y="32"/>
                      </a:lnTo>
                      <a:lnTo>
                        <a:pt x="16" y="32"/>
                      </a:lnTo>
                      <a:lnTo>
                        <a:pt x="22" y="30"/>
                      </a:lnTo>
                      <a:lnTo>
                        <a:pt x="28" y="28"/>
                      </a:lnTo>
                      <a:lnTo>
                        <a:pt x="30" y="22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0" y="10"/>
                      </a:lnTo>
                      <a:lnTo>
                        <a:pt x="28" y="4"/>
                      </a:lnTo>
                      <a:lnTo>
                        <a:pt x="22" y="2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 sz="1800"/>
                </a:p>
              </p:txBody>
            </p:sp>
            <p:sp>
              <p:nvSpPr>
                <p:cNvPr id="44" name="Freeform 51"/>
                <p:cNvSpPr>
                  <a:spLocks noEditPoints="1"/>
                </p:cNvSpPr>
                <p:nvPr/>
              </p:nvSpPr>
              <p:spPr bwMode="auto">
                <a:xfrm>
                  <a:off x="3962400" y="3600450"/>
                  <a:ext cx="406400" cy="393700"/>
                </a:xfrm>
                <a:custGeom>
                  <a:avLst/>
                  <a:gdLst/>
                  <a:ahLst/>
                  <a:cxnLst>
                    <a:cxn ang="0">
                      <a:pos x="232" y="48"/>
                    </a:cxn>
                    <a:cxn ang="0">
                      <a:pos x="232" y="24"/>
                    </a:cxn>
                    <a:cxn ang="0">
                      <a:pos x="218" y="2"/>
                    </a:cxn>
                    <a:cxn ang="0">
                      <a:pos x="44" y="0"/>
                    </a:cxn>
                    <a:cxn ang="0">
                      <a:pos x="26" y="4"/>
                    </a:cxn>
                    <a:cxn ang="0">
                      <a:pos x="8" y="20"/>
                    </a:cxn>
                    <a:cxn ang="0">
                      <a:pos x="0" y="44"/>
                    </a:cxn>
                    <a:cxn ang="0">
                      <a:pos x="0" y="212"/>
                    </a:cxn>
                    <a:cxn ang="0">
                      <a:pos x="12" y="236"/>
                    </a:cxn>
                    <a:cxn ang="0">
                      <a:pos x="36" y="248"/>
                    </a:cxn>
                    <a:cxn ang="0">
                      <a:pos x="188" y="248"/>
                    </a:cxn>
                    <a:cxn ang="0">
                      <a:pos x="212" y="240"/>
                    </a:cxn>
                    <a:cxn ang="0">
                      <a:pos x="228" y="222"/>
                    </a:cxn>
                    <a:cxn ang="0">
                      <a:pos x="232" y="192"/>
                    </a:cxn>
                    <a:cxn ang="0">
                      <a:pos x="242" y="182"/>
                    </a:cxn>
                    <a:cxn ang="0">
                      <a:pos x="256" y="144"/>
                    </a:cxn>
                    <a:cxn ang="0">
                      <a:pos x="242" y="106"/>
                    </a:cxn>
                    <a:cxn ang="0">
                      <a:pos x="176" y="16"/>
                    </a:cxn>
                    <a:cxn ang="0">
                      <a:pos x="212" y="16"/>
                    </a:cxn>
                    <a:cxn ang="0">
                      <a:pos x="216" y="24"/>
                    </a:cxn>
                    <a:cxn ang="0">
                      <a:pos x="216" y="74"/>
                    </a:cxn>
                    <a:cxn ang="0">
                      <a:pos x="208" y="72"/>
                    </a:cxn>
                    <a:cxn ang="0">
                      <a:pos x="208" y="32"/>
                    </a:cxn>
                    <a:cxn ang="0">
                      <a:pos x="206" y="26"/>
                    </a:cxn>
                    <a:cxn ang="0">
                      <a:pos x="32" y="24"/>
                    </a:cxn>
                    <a:cxn ang="0">
                      <a:pos x="26" y="26"/>
                    </a:cxn>
                    <a:cxn ang="0">
                      <a:pos x="24" y="48"/>
                    </a:cxn>
                    <a:cxn ang="0">
                      <a:pos x="18" y="54"/>
                    </a:cxn>
                    <a:cxn ang="0">
                      <a:pos x="18" y="34"/>
                    </a:cxn>
                    <a:cxn ang="0">
                      <a:pos x="44" y="16"/>
                    </a:cxn>
                    <a:cxn ang="0">
                      <a:pos x="32" y="32"/>
                    </a:cxn>
                    <a:cxn ang="0">
                      <a:pos x="200" y="56"/>
                    </a:cxn>
                    <a:cxn ang="0">
                      <a:pos x="200" y="48"/>
                    </a:cxn>
                    <a:cxn ang="0">
                      <a:pos x="200" y="72"/>
                    </a:cxn>
                    <a:cxn ang="0">
                      <a:pos x="44" y="72"/>
                    </a:cxn>
                    <a:cxn ang="0">
                      <a:pos x="32" y="64"/>
                    </a:cxn>
                    <a:cxn ang="0">
                      <a:pos x="216" y="204"/>
                    </a:cxn>
                    <a:cxn ang="0">
                      <a:pos x="198" y="230"/>
                    </a:cxn>
                    <a:cxn ang="0">
                      <a:pos x="44" y="232"/>
                    </a:cxn>
                    <a:cxn ang="0">
                      <a:pos x="18" y="214"/>
                    </a:cxn>
                    <a:cxn ang="0">
                      <a:pos x="16" y="78"/>
                    </a:cxn>
                    <a:cxn ang="0">
                      <a:pos x="36" y="88"/>
                    </a:cxn>
                    <a:cxn ang="0">
                      <a:pos x="208" y="88"/>
                    </a:cxn>
                    <a:cxn ang="0">
                      <a:pos x="214" y="90"/>
                    </a:cxn>
                    <a:cxn ang="0">
                      <a:pos x="216" y="112"/>
                    </a:cxn>
                    <a:cxn ang="0">
                      <a:pos x="136" y="112"/>
                    </a:cxn>
                    <a:cxn ang="0">
                      <a:pos x="116" y="124"/>
                    </a:cxn>
                    <a:cxn ang="0">
                      <a:pos x="104" y="144"/>
                    </a:cxn>
                    <a:cxn ang="0">
                      <a:pos x="104" y="160"/>
                    </a:cxn>
                    <a:cxn ang="0">
                      <a:pos x="116" y="180"/>
                    </a:cxn>
                    <a:cxn ang="0">
                      <a:pos x="136" y="192"/>
                    </a:cxn>
                    <a:cxn ang="0">
                      <a:pos x="216" y="204"/>
                    </a:cxn>
                    <a:cxn ang="0">
                      <a:pos x="144" y="176"/>
                    </a:cxn>
                    <a:cxn ang="0">
                      <a:pos x="122" y="162"/>
                    </a:cxn>
                    <a:cxn ang="0">
                      <a:pos x="122" y="142"/>
                    </a:cxn>
                    <a:cxn ang="0">
                      <a:pos x="144" y="128"/>
                    </a:cxn>
                    <a:cxn ang="0">
                      <a:pos x="224" y="126"/>
                    </a:cxn>
                    <a:cxn ang="0">
                      <a:pos x="230" y="118"/>
                    </a:cxn>
                    <a:cxn ang="0">
                      <a:pos x="232" y="118"/>
                    </a:cxn>
                    <a:cxn ang="0">
                      <a:pos x="240" y="144"/>
                    </a:cxn>
                    <a:cxn ang="0">
                      <a:pos x="232" y="170"/>
                    </a:cxn>
                  </a:cxnLst>
                  <a:rect l="0" t="0" r="r" b="b"/>
                  <a:pathLst>
                    <a:path w="256" h="248">
                      <a:moveTo>
                        <a:pt x="232" y="96"/>
                      </a:moveTo>
                      <a:lnTo>
                        <a:pt x="232" y="96"/>
                      </a:lnTo>
                      <a:lnTo>
                        <a:pt x="232" y="48"/>
                      </a:lnTo>
                      <a:lnTo>
                        <a:pt x="232" y="44"/>
                      </a:lnTo>
                      <a:lnTo>
                        <a:pt x="232" y="24"/>
                      </a:lnTo>
                      <a:lnTo>
                        <a:pt x="232" y="24"/>
                      </a:lnTo>
                      <a:lnTo>
                        <a:pt x="230" y="14"/>
                      </a:lnTo>
                      <a:lnTo>
                        <a:pt x="224" y="8"/>
                      </a:lnTo>
                      <a:lnTo>
                        <a:pt x="218" y="2"/>
                      </a:lnTo>
                      <a:lnTo>
                        <a:pt x="208" y="0"/>
                      </a:lnTo>
                      <a:lnTo>
                        <a:pt x="176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36" y="0"/>
                      </a:lnTo>
                      <a:lnTo>
                        <a:pt x="26" y="4"/>
                      </a:lnTo>
                      <a:lnTo>
                        <a:pt x="20" y="8"/>
                      </a:lnTo>
                      <a:lnTo>
                        <a:pt x="12" y="12"/>
                      </a:lnTo>
                      <a:lnTo>
                        <a:pt x="8" y="20"/>
                      </a:lnTo>
                      <a:lnTo>
                        <a:pt x="4" y="26"/>
                      </a:lnTo>
                      <a:lnTo>
                        <a:pt x="0" y="36"/>
                      </a:lnTo>
                      <a:lnTo>
                        <a:pt x="0" y="44"/>
                      </a:lnTo>
                      <a:lnTo>
                        <a:pt x="0" y="204"/>
                      </a:lnTo>
                      <a:lnTo>
                        <a:pt x="0" y="204"/>
                      </a:lnTo>
                      <a:lnTo>
                        <a:pt x="0" y="212"/>
                      </a:lnTo>
                      <a:lnTo>
                        <a:pt x="4" y="222"/>
                      </a:lnTo>
                      <a:lnTo>
                        <a:pt x="8" y="228"/>
                      </a:lnTo>
                      <a:lnTo>
                        <a:pt x="12" y="236"/>
                      </a:lnTo>
                      <a:lnTo>
                        <a:pt x="20" y="240"/>
                      </a:lnTo>
                      <a:lnTo>
                        <a:pt x="26" y="244"/>
                      </a:lnTo>
                      <a:lnTo>
                        <a:pt x="36" y="248"/>
                      </a:lnTo>
                      <a:lnTo>
                        <a:pt x="44" y="248"/>
                      </a:lnTo>
                      <a:lnTo>
                        <a:pt x="188" y="248"/>
                      </a:lnTo>
                      <a:lnTo>
                        <a:pt x="188" y="248"/>
                      </a:lnTo>
                      <a:lnTo>
                        <a:pt x="196" y="248"/>
                      </a:lnTo>
                      <a:lnTo>
                        <a:pt x="206" y="244"/>
                      </a:lnTo>
                      <a:lnTo>
                        <a:pt x="212" y="240"/>
                      </a:lnTo>
                      <a:lnTo>
                        <a:pt x="220" y="236"/>
                      </a:lnTo>
                      <a:lnTo>
                        <a:pt x="224" y="228"/>
                      </a:lnTo>
                      <a:lnTo>
                        <a:pt x="228" y="222"/>
                      </a:lnTo>
                      <a:lnTo>
                        <a:pt x="232" y="212"/>
                      </a:lnTo>
                      <a:lnTo>
                        <a:pt x="232" y="204"/>
                      </a:lnTo>
                      <a:lnTo>
                        <a:pt x="232" y="192"/>
                      </a:lnTo>
                      <a:lnTo>
                        <a:pt x="232" y="192"/>
                      </a:lnTo>
                      <a:lnTo>
                        <a:pt x="232" y="192"/>
                      </a:lnTo>
                      <a:lnTo>
                        <a:pt x="242" y="182"/>
                      </a:lnTo>
                      <a:lnTo>
                        <a:pt x="250" y="170"/>
                      </a:lnTo>
                      <a:lnTo>
                        <a:pt x="254" y="158"/>
                      </a:lnTo>
                      <a:lnTo>
                        <a:pt x="256" y="144"/>
                      </a:lnTo>
                      <a:lnTo>
                        <a:pt x="254" y="130"/>
                      </a:lnTo>
                      <a:lnTo>
                        <a:pt x="250" y="118"/>
                      </a:lnTo>
                      <a:lnTo>
                        <a:pt x="242" y="106"/>
                      </a:lnTo>
                      <a:lnTo>
                        <a:pt x="232" y="96"/>
                      </a:lnTo>
                      <a:close/>
                      <a:moveTo>
                        <a:pt x="44" y="16"/>
                      </a:moveTo>
                      <a:lnTo>
                        <a:pt x="176" y="16"/>
                      </a:lnTo>
                      <a:lnTo>
                        <a:pt x="208" y="16"/>
                      </a:lnTo>
                      <a:lnTo>
                        <a:pt x="208" y="16"/>
                      </a:lnTo>
                      <a:lnTo>
                        <a:pt x="212" y="16"/>
                      </a:lnTo>
                      <a:lnTo>
                        <a:pt x="214" y="18"/>
                      </a:lnTo>
                      <a:lnTo>
                        <a:pt x="216" y="20"/>
                      </a:lnTo>
                      <a:lnTo>
                        <a:pt x="216" y="24"/>
                      </a:lnTo>
                      <a:lnTo>
                        <a:pt x="216" y="44"/>
                      </a:lnTo>
                      <a:lnTo>
                        <a:pt x="216" y="48"/>
                      </a:lnTo>
                      <a:lnTo>
                        <a:pt x="216" y="74"/>
                      </a:lnTo>
                      <a:lnTo>
                        <a:pt x="216" y="74"/>
                      </a:lnTo>
                      <a:lnTo>
                        <a:pt x="208" y="72"/>
                      </a:lnTo>
                      <a:lnTo>
                        <a:pt x="208" y="72"/>
                      </a:lnTo>
                      <a:lnTo>
                        <a:pt x="208" y="64"/>
                      </a:lnTo>
                      <a:lnTo>
                        <a:pt x="208" y="48"/>
                      </a:lnTo>
                      <a:lnTo>
                        <a:pt x="208" y="32"/>
                      </a:lnTo>
                      <a:lnTo>
                        <a:pt x="208" y="32"/>
                      </a:lnTo>
                      <a:lnTo>
                        <a:pt x="208" y="28"/>
                      </a:lnTo>
                      <a:lnTo>
                        <a:pt x="206" y="26"/>
                      </a:lnTo>
                      <a:lnTo>
                        <a:pt x="204" y="24"/>
                      </a:lnTo>
                      <a:lnTo>
                        <a:pt x="200" y="24"/>
                      </a:lnTo>
                      <a:lnTo>
                        <a:pt x="32" y="24"/>
                      </a:lnTo>
                      <a:lnTo>
                        <a:pt x="32" y="24"/>
                      </a:lnTo>
                      <a:lnTo>
                        <a:pt x="28" y="24"/>
                      </a:lnTo>
                      <a:lnTo>
                        <a:pt x="26" y="26"/>
                      </a:lnTo>
                      <a:lnTo>
                        <a:pt x="24" y="28"/>
                      </a:lnTo>
                      <a:lnTo>
                        <a:pt x="24" y="32"/>
                      </a:lnTo>
                      <a:lnTo>
                        <a:pt x="24" y="48"/>
                      </a:lnTo>
                      <a:lnTo>
                        <a:pt x="24" y="64"/>
                      </a:lnTo>
                      <a:lnTo>
                        <a:pt x="24" y="64"/>
                      </a:lnTo>
                      <a:lnTo>
                        <a:pt x="18" y="54"/>
                      </a:lnTo>
                      <a:lnTo>
                        <a:pt x="16" y="44"/>
                      </a:lnTo>
                      <a:lnTo>
                        <a:pt x="16" y="44"/>
                      </a:lnTo>
                      <a:lnTo>
                        <a:pt x="18" y="34"/>
                      </a:lnTo>
                      <a:lnTo>
                        <a:pt x="24" y="24"/>
                      </a:lnTo>
                      <a:lnTo>
                        <a:pt x="34" y="18"/>
                      </a:lnTo>
                      <a:lnTo>
                        <a:pt x="44" y="16"/>
                      </a:lnTo>
                      <a:close/>
                      <a:moveTo>
                        <a:pt x="200" y="40"/>
                      </a:moveTo>
                      <a:lnTo>
                        <a:pt x="32" y="40"/>
                      </a:lnTo>
                      <a:lnTo>
                        <a:pt x="32" y="32"/>
                      </a:lnTo>
                      <a:lnTo>
                        <a:pt x="200" y="32"/>
                      </a:lnTo>
                      <a:lnTo>
                        <a:pt x="200" y="40"/>
                      </a:lnTo>
                      <a:close/>
                      <a:moveTo>
                        <a:pt x="200" y="56"/>
                      </a:moveTo>
                      <a:lnTo>
                        <a:pt x="32" y="56"/>
                      </a:lnTo>
                      <a:lnTo>
                        <a:pt x="32" y="48"/>
                      </a:lnTo>
                      <a:lnTo>
                        <a:pt x="200" y="48"/>
                      </a:lnTo>
                      <a:lnTo>
                        <a:pt x="200" y="56"/>
                      </a:lnTo>
                      <a:close/>
                      <a:moveTo>
                        <a:pt x="200" y="64"/>
                      </a:moveTo>
                      <a:lnTo>
                        <a:pt x="200" y="72"/>
                      </a:lnTo>
                      <a:lnTo>
                        <a:pt x="176" y="72"/>
                      </a:lnTo>
                      <a:lnTo>
                        <a:pt x="44" y="72"/>
                      </a:lnTo>
                      <a:lnTo>
                        <a:pt x="44" y="72"/>
                      </a:lnTo>
                      <a:lnTo>
                        <a:pt x="38" y="72"/>
                      </a:lnTo>
                      <a:lnTo>
                        <a:pt x="32" y="70"/>
                      </a:lnTo>
                      <a:lnTo>
                        <a:pt x="32" y="64"/>
                      </a:lnTo>
                      <a:lnTo>
                        <a:pt x="200" y="64"/>
                      </a:lnTo>
                      <a:close/>
                      <a:moveTo>
                        <a:pt x="216" y="204"/>
                      </a:moveTo>
                      <a:lnTo>
                        <a:pt x="216" y="204"/>
                      </a:lnTo>
                      <a:lnTo>
                        <a:pt x="214" y="214"/>
                      </a:lnTo>
                      <a:lnTo>
                        <a:pt x="208" y="224"/>
                      </a:lnTo>
                      <a:lnTo>
                        <a:pt x="198" y="230"/>
                      </a:lnTo>
                      <a:lnTo>
                        <a:pt x="188" y="232"/>
                      </a:lnTo>
                      <a:lnTo>
                        <a:pt x="44" y="232"/>
                      </a:lnTo>
                      <a:lnTo>
                        <a:pt x="44" y="232"/>
                      </a:lnTo>
                      <a:lnTo>
                        <a:pt x="34" y="230"/>
                      </a:lnTo>
                      <a:lnTo>
                        <a:pt x="24" y="224"/>
                      </a:lnTo>
                      <a:lnTo>
                        <a:pt x="18" y="214"/>
                      </a:lnTo>
                      <a:lnTo>
                        <a:pt x="16" y="204"/>
                      </a:lnTo>
                      <a:lnTo>
                        <a:pt x="16" y="78"/>
                      </a:lnTo>
                      <a:lnTo>
                        <a:pt x="16" y="78"/>
                      </a:lnTo>
                      <a:lnTo>
                        <a:pt x="22" y="82"/>
                      </a:lnTo>
                      <a:lnTo>
                        <a:pt x="28" y="86"/>
                      </a:lnTo>
                      <a:lnTo>
                        <a:pt x="36" y="88"/>
                      </a:lnTo>
                      <a:lnTo>
                        <a:pt x="44" y="88"/>
                      </a:lnTo>
                      <a:lnTo>
                        <a:pt x="176" y="88"/>
                      </a:lnTo>
                      <a:lnTo>
                        <a:pt x="208" y="88"/>
                      </a:lnTo>
                      <a:lnTo>
                        <a:pt x="208" y="88"/>
                      </a:lnTo>
                      <a:lnTo>
                        <a:pt x="212" y="88"/>
                      </a:lnTo>
                      <a:lnTo>
                        <a:pt x="214" y="90"/>
                      </a:lnTo>
                      <a:lnTo>
                        <a:pt x="216" y="92"/>
                      </a:lnTo>
                      <a:lnTo>
                        <a:pt x="216" y="96"/>
                      </a:lnTo>
                      <a:lnTo>
                        <a:pt x="216" y="112"/>
                      </a:lnTo>
                      <a:lnTo>
                        <a:pt x="144" y="112"/>
                      </a:lnTo>
                      <a:lnTo>
                        <a:pt x="144" y="112"/>
                      </a:lnTo>
                      <a:lnTo>
                        <a:pt x="136" y="112"/>
                      </a:lnTo>
                      <a:lnTo>
                        <a:pt x="128" y="116"/>
                      </a:lnTo>
                      <a:lnTo>
                        <a:pt x="122" y="118"/>
                      </a:lnTo>
                      <a:lnTo>
                        <a:pt x="116" y="124"/>
                      </a:lnTo>
                      <a:lnTo>
                        <a:pt x="110" y="130"/>
                      </a:lnTo>
                      <a:lnTo>
                        <a:pt x="108" y="136"/>
                      </a:lnTo>
                      <a:lnTo>
                        <a:pt x="104" y="144"/>
                      </a:lnTo>
                      <a:lnTo>
                        <a:pt x="104" y="152"/>
                      </a:lnTo>
                      <a:lnTo>
                        <a:pt x="104" y="152"/>
                      </a:lnTo>
                      <a:lnTo>
                        <a:pt x="104" y="160"/>
                      </a:lnTo>
                      <a:lnTo>
                        <a:pt x="108" y="168"/>
                      </a:lnTo>
                      <a:lnTo>
                        <a:pt x="110" y="174"/>
                      </a:lnTo>
                      <a:lnTo>
                        <a:pt x="116" y="180"/>
                      </a:lnTo>
                      <a:lnTo>
                        <a:pt x="122" y="186"/>
                      </a:lnTo>
                      <a:lnTo>
                        <a:pt x="128" y="188"/>
                      </a:lnTo>
                      <a:lnTo>
                        <a:pt x="136" y="192"/>
                      </a:lnTo>
                      <a:lnTo>
                        <a:pt x="144" y="192"/>
                      </a:lnTo>
                      <a:lnTo>
                        <a:pt x="216" y="192"/>
                      </a:lnTo>
                      <a:lnTo>
                        <a:pt x="216" y="204"/>
                      </a:lnTo>
                      <a:close/>
                      <a:moveTo>
                        <a:pt x="226" y="176"/>
                      </a:moveTo>
                      <a:lnTo>
                        <a:pt x="144" y="176"/>
                      </a:lnTo>
                      <a:lnTo>
                        <a:pt x="144" y="176"/>
                      </a:lnTo>
                      <a:lnTo>
                        <a:pt x="134" y="174"/>
                      </a:lnTo>
                      <a:lnTo>
                        <a:pt x="128" y="168"/>
                      </a:lnTo>
                      <a:lnTo>
                        <a:pt x="122" y="162"/>
                      </a:lnTo>
                      <a:lnTo>
                        <a:pt x="120" y="152"/>
                      </a:lnTo>
                      <a:lnTo>
                        <a:pt x="120" y="152"/>
                      </a:lnTo>
                      <a:lnTo>
                        <a:pt x="122" y="142"/>
                      </a:lnTo>
                      <a:lnTo>
                        <a:pt x="128" y="136"/>
                      </a:lnTo>
                      <a:lnTo>
                        <a:pt x="134" y="130"/>
                      </a:lnTo>
                      <a:lnTo>
                        <a:pt x="144" y="128"/>
                      </a:lnTo>
                      <a:lnTo>
                        <a:pt x="216" y="128"/>
                      </a:lnTo>
                      <a:lnTo>
                        <a:pt x="216" y="128"/>
                      </a:lnTo>
                      <a:lnTo>
                        <a:pt x="224" y="126"/>
                      </a:lnTo>
                      <a:lnTo>
                        <a:pt x="228" y="122"/>
                      </a:lnTo>
                      <a:lnTo>
                        <a:pt x="228" y="122"/>
                      </a:lnTo>
                      <a:lnTo>
                        <a:pt x="230" y="118"/>
                      </a:lnTo>
                      <a:lnTo>
                        <a:pt x="230" y="118"/>
                      </a:lnTo>
                      <a:lnTo>
                        <a:pt x="232" y="118"/>
                      </a:lnTo>
                      <a:lnTo>
                        <a:pt x="232" y="118"/>
                      </a:lnTo>
                      <a:lnTo>
                        <a:pt x="238" y="130"/>
                      </a:lnTo>
                      <a:lnTo>
                        <a:pt x="240" y="144"/>
                      </a:lnTo>
                      <a:lnTo>
                        <a:pt x="240" y="144"/>
                      </a:lnTo>
                      <a:lnTo>
                        <a:pt x="240" y="154"/>
                      </a:lnTo>
                      <a:lnTo>
                        <a:pt x="236" y="162"/>
                      </a:lnTo>
                      <a:lnTo>
                        <a:pt x="232" y="170"/>
                      </a:lnTo>
                      <a:lnTo>
                        <a:pt x="226" y="17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 sz="1800"/>
                </a:p>
              </p:txBody>
            </p:sp>
          </p:grpSp>
        </p:grpSp>
        <p:grpSp>
          <p:nvGrpSpPr>
            <p:cNvPr id="27" name="그룹 26"/>
            <p:cNvGrpSpPr/>
            <p:nvPr/>
          </p:nvGrpSpPr>
          <p:grpSpPr>
            <a:xfrm>
              <a:off x="3176686" y="564572"/>
              <a:ext cx="348901" cy="350110"/>
              <a:chOff x="3133476" y="564572"/>
              <a:chExt cx="348901" cy="350110"/>
            </a:xfrm>
          </p:grpSpPr>
          <p:sp>
            <p:nvSpPr>
              <p:cNvPr id="34" name="Oval 67"/>
              <p:cNvSpPr>
                <a:spLocks noChangeArrowheads="1"/>
              </p:cNvSpPr>
              <p:nvPr/>
            </p:nvSpPr>
            <p:spPr bwMode="auto">
              <a:xfrm>
                <a:off x="3133476" y="564572"/>
                <a:ext cx="348901" cy="35011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grpSp>
            <p:nvGrpSpPr>
              <p:cNvPr id="35" name="Group 104"/>
              <p:cNvGrpSpPr/>
              <p:nvPr/>
            </p:nvGrpSpPr>
            <p:grpSpPr>
              <a:xfrm>
                <a:off x="3233934" y="632003"/>
                <a:ext cx="147984" cy="215249"/>
                <a:chOff x="6464300" y="3587750"/>
                <a:chExt cx="279400" cy="406400"/>
              </a:xfrm>
              <a:solidFill>
                <a:schemeClr val="bg1"/>
              </a:solidFill>
            </p:grpSpPr>
            <p:sp>
              <p:nvSpPr>
                <p:cNvPr id="36" name="Freeform 5"/>
                <p:cNvSpPr>
                  <a:spLocks noEditPoints="1"/>
                </p:cNvSpPr>
                <p:nvPr/>
              </p:nvSpPr>
              <p:spPr bwMode="auto">
                <a:xfrm>
                  <a:off x="6464300" y="3587750"/>
                  <a:ext cx="279400" cy="406400"/>
                </a:xfrm>
                <a:custGeom>
                  <a:avLst/>
                  <a:gdLst/>
                  <a:ahLst/>
                  <a:cxnLst>
                    <a:cxn ang="0">
                      <a:pos x="152" y="0"/>
                    </a:cxn>
                    <a:cxn ang="0">
                      <a:pos x="24" y="0"/>
                    </a:cxn>
                    <a:cxn ang="0">
                      <a:pos x="24" y="0"/>
                    </a:cxn>
                    <a:cxn ang="0">
                      <a:pos x="14" y="2"/>
                    </a:cxn>
                    <a:cxn ang="0">
                      <a:pos x="8" y="8"/>
                    </a:cxn>
                    <a:cxn ang="0">
                      <a:pos x="2" y="14"/>
                    </a:cxn>
                    <a:cxn ang="0">
                      <a:pos x="0" y="24"/>
                    </a:cxn>
                    <a:cxn ang="0">
                      <a:pos x="0" y="232"/>
                    </a:cxn>
                    <a:cxn ang="0">
                      <a:pos x="0" y="232"/>
                    </a:cxn>
                    <a:cxn ang="0">
                      <a:pos x="2" y="242"/>
                    </a:cxn>
                    <a:cxn ang="0">
                      <a:pos x="8" y="248"/>
                    </a:cxn>
                    <a:cxn ang="0">
                      <a:pos x="14" y="254"/>
                    </a:cxn>
                    <a:cxn ang="0">
                      <a:pos x="24" y="256"/>
                    </a:cxn>
                    <a:cxn ang="0">
                      <a:pos x="152" y="256"/>
                    </a:cxn>
                    <a:cxn ang="0">
                      <a:pos x="152" y="256"/>
                    </a:cxn>
                    <a:cxn ang="0">
                      <a:pos x="162" y="254"/>
                    </a:cxn>
                    <a:cxn ang="0">
                      <a:pos x="168" y="248"/>
                    </a:cxn>
                    <a:cxn ang="0">
                      <a:pos x="174" y="242"/>
                    </a:cxn>
                    <a:cxn ang="0">
                      <a:pos x="176" y="232"/>
                    </a:cxn>
                    <a:cxn ang="0">
                      <a:pos x="176" y="24"/>
                    </a:cxn>
                    <a:cxn ang="0">
                      <a:pos x="176" y="24"/>
                    </a:cxn>
                    <a:cxn ang="0">
                      <a:pos x="174" y="14"/>
                    </a:cxn>
                    <a:cxn ang="0">
                      <a:pos x="168" y="8"/>
                    </a:cxn>
                    <a:cxn ang="0">
                      <a:pos x="162" y="2"/>
                    </a:cxn>
                    <a:cxn ang="0">
                      <a:pos x="152" y="0"/>
                    </a:cxn>
                    <a:cxn ang="0">
                      <a:pos x="160" y="232"/>
                    </a:cxn>
                    <a:cxn ang="0">
                      <a:pos x="160" y="232"/>
                    </a:cxn>
                    <a:cxn ang="0">
                      <a:pos x="160" y="236"/>
                    </a:cxn>
                    <a:cxn ang="0">
                      <a:pos x="158" y="238"/>
                    </a:cxn>
                    <a:cxn ang="0">
                      <a:pos x="156" y="240"/>
                    </a:cxn>
                    <a:cxn ang="0">
                      <a:pos x="152" y="240"/>
                    </a:cxn>
                    <a:cxn ang="0">
                      <a:pos x="24" y="240"/>
                    </a:cxn>
                    <a:cxn ang="0">
                      <a:pos x="24" y="240"/>
                    </a:cxn>
                    <a:cxn ang="0">
                      <a:pos x="20" y="240"/>
                    </a:cxn>
                    <a:cxn ang="0">
                      <a:pos x="18" y="238"/>
                    </a:cxn>
                    <a:cxn ang="0">
                      <a:pos x="16" y="236"/>
                    </a:cxn>
                    <a:cxn ang="0">
                      <a:pos x="16" y="232"/>
                    </a:cxn>
                    <a:cxn ang="0">
                      <a:pos x="16" y="216"/>
                    </a:cxn>
                    <a:cxn ang="0">
                      <a:pos x="160" y="216"/>
                    </a:cxn>
                    <a:cxn ang="0">
                      <a:pos x="160" y="232"/>
                    </a:cxn>
                    <a:cxn ang="0">
                      <a:pos x="160" y="208"/>
                    </a:cxn>
                    <a:cxn ang="0">
                      <a:pos x="16" y="208"/>
                    </a:cxn>
                    <a:cxn ang="0">
                      <a:pos x="16" y="48"/>
                    </a:cxn>
                    <a:cxn ang="0">
                      <a:pos x="160" y="48"/>
                    </a:cxn>
                    <a:cxn ang="0">
                      <a:pos x="160" y="208"/>
                    </a:cxn>
                    <a:cxn ang="0">
                      <a:pos x="160" y="40"/>
                    </a:cxn>
                    <a:cxn ang="0">
                      <a:pos x="16" y="40"/>
                    </a:cxn>
                    <a:cxn ang="0">
                      <a:pos x="16" y="24"/>
                    </a:cxn>
                    <a:cxn ang="0">
                      <a:pos x="16" y="24"/>
                    </a:cxn>
                    <a:cxn ang="0">
                      <a:pos x="16" y="20"/>
                    </a:cxn>
                    <a:cxn ang="0">
                      <a:pos x="18" y="18"/>
                    </a:cxn>
                    <a:cxn ang="0">
                      <a:pos x="20" y="16"/>
                    </a:cxn>
                    <a:cxn ang="0">
                      <a:pos x="24" y="16"/>
                    </a:cxn>
                    <a:cxn ang="0">
                      <a:pos x="152" y="16"/>
                    </a:cxn>
                    <a:cxn ang="0">
                      <a:pos x="152" y="16"/>
                    </a:cxn>
                    <a:cxn ang="0">
                      <a:pos x="156" y="16"/>
                    </a:cxn>
                    <a:cxn ang="0">
                      <a:pos x="158" y="18"/>
                    </a:cxn>
                    <a:cxn ang="0">
                      <a:pos x="160" y="20"/>
                    </a:cxn>
                    <a:cxn ang="0">
                      <a:pos x="160" y="24"/>
                    </a:cxn>
                    <a:cxn ang="0">
                      <a:pos x="160" y="40"/>
                    </a:cxn>
                  </a:cxnLst>
                  <a:rect l="0" t="0" r="r" b="b"/>
                  <a:pathLst>
                    <a:path w="176" h="256">
                      <a:moveTo>
                        <a:pt x="152" y="0"/>
                      </a:move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14" y="2"/>
                      </a:lnTo>
                      <a:lnTo>
                        <a:pt x="8" y="8"/>
                      </a:lnTo>
                      <a:lnTo>
                        <a:pt x="2" y="14"/>
                      </a:lnTo>
                      <a:lnTo>
                        <a:pt x="0" y="24"/>
                      </a:lnTo>
                      <a:lnTo>
                        <a:pt x="0" y="232"/>
                      </a:lnTo>
                      <a:lnTo>
                        <a:pt x="0" y="232"/>
                      </a:lnTo>
                      <a:lnTo>
                        <a:pt x="2" y="242"/>
                      </a:lnTo>
                      <a:lnTo>
                        <a:pt x="8" y="248"/>
                      </a:lnTo>
                      <a:lnTo>
                        <a:pt x="14" y="254"/>
                      </a:lnTo>
                      <a:lnTo>
                        <a:pt x="24" y="256"/>
                      </a:lnTo>
                      <a:lnTo>
                        <a:pt x="152" y="256"/>
                      </a:lnTo>
                      <a:lnTo>
                        <a:pt x="152" y="256"/>
                      </a:lnTo>
                      <a:lnTo>
                        <a:pt x="162" y="254"/>
                      </a:lnTo>
                      <a:lnTo>
                        <a:pt x="168" y="248"/>
                      </a:lnTo>
                      <a:lnTo>
                        <a:pt x="174" y="242"/>
                      </a:lnTo>
                      <a:lnTo>
                        <a:pt x="176" y="232"/>
                      </a:lnTo>
                      <a:lnTo>
                        <a:pt x="176" y="24"/>
                      </a:lnTo>
                      <a:lnTo>
                        <a:pt x="176" y="24"/>
                      </a:lnTo>
                      <a:lnTo>
                        <a:pt x="174" y="14"/>
                      </a:lnTo>
                      <a:lnTo>
                        <a:pt x="168" y="8"/>
                      </a:lnTo>
                      <a:lnTo>
                        <a:pt x="162" y="2"/>
                      </a:lnTo>
                      <a:lnTo>
                        <a:pt x="152" y="0"/>
                      </a:lnTo>
                      <a:close/>
                      <a:moveTo>
                        <a:pt x="160" y="232"/>
                      </a:moveTo>
                      <a:lnTo>
                        <a:pt x="160" y="232"/>
                      </a:lnTo>
                      <a:lnTo>
                        <a:pt x="160" y="236"/>
                      </a:lnTo>
                      <a:lnTo>
                        <a:pt x="158" y="238"/>
                      </a:lnTo>
                      <a:lnTo>
                        <a:pt x="156" y="240"/>
                      </a:lnTo>
                      <a:lnTo>
                        <a:pt x="152" y="240"/>
                      </a:lnTo>
                      <a:lnTo>
                        <a:pt x="24" y="240"/>
                      </a:lnTo>
                      <a:lnTo>
                        <a:pt x="24" y="240"/>
                      </a:lnTo>
                      <a:lnTo>
                        <a:pt x="20" y="240"/>
                      </a:lnTo>
                      <a:lnTo>
                        <a:pt x="18" y="238"/>
                      </a:lnTo>
                      <a:lnTo>
                        <a:pt x="16" y="236"/>
                      </a:lnTo>
                      <a:lnTo>
                        <a:pt x="16" y="232"/>
                      </a:lnTo>
                      <a:lnTo>
                        <a:pt x="16" y="216"/>
                      </a:lnTo>
                      <a:lnTo>
                        <a:pt x="160" y="216"/>
                      </a:lnTo>
                      <a:lnTo>
                        <a:pt x="160" y="232"/>
                      </a:lnTo>
                      <a:close/>
                      <a:moveTo>
                        <a:pt x="160" y="208"/>
                      </a:moveTo>
                      <a:lnTo>
                        <a:pt x="16" y="208"/>
                      </a:lnTo>
                      <a:lnTo>
                        <a:pt x="16" y="48"/>
                      </a:lnTo>
                      <a:lnTo>
                        <a:pt x="160" y="48"/>
                      </a:lnTo>
                      <a:lnTo>
                        <a:pt x="160" y="208"/>
                      </a:lnTo>
                      <a:close/>
                      <a:moveTo>
                        <a:pt x="160" y="40"/>
                      </a:moveTo>
                      <a:lnTo>
                        <a:pt x="16" y="40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6" y="20"/>
                      </a:lnTo>
                      <a:lnTo>
                        <a:pt x="18" y="18"/>
                      </a:lnTo>
                      <a:lnTo>
                        <a:pt x="20" y="16"/>
                      </a:lnTo>
                      <a:lnTo>
                        <a:pt x="24" y="16"/>
                      </a:lnTo>
                      <a:lnTo>
                        <a:pt x="152" y="16"/>
                      </a:lnTo>
                      <a:lnTo>
                        <a:pt x="152" y="16"/>
                      </a:lnTo>
                      <a:lnTo>
                        <a:pt x="156" y="16"/>
                      </a:lnTo>
                      <a:lnTo>
                        <a:pt x="158" y="18"/>
                      </a:lnTo>
                      <a:lnTo>
                        <a:pt x="160" y="20"/>
                      </a:lnTo>
                      <a:lnTo>
                        <a:pt x="160" y="24"/>
                      </a:lnTo>
                      <a:lnTo>
                        <a:pt x="160" y="4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 sz="1800"/>
                </a:p>
              </p:txBody>
            </p:sp>
            <p:sp>
              <p:nvSpPr>
                <p:cNvPr id="37" name="Freeform 10"/>
                <p:cNvSpPr>
                  <a:spLocks/>
                </p:cNvSpPr>
                <p:nvPr/>
              </p:nvSpPr>
              <p:spPr bwMode="auto">
                <a:xfrm>
                  <a:off x="6578600" y="3625850"/>
                  <a:ext cx="50800" cy="12700"/>
                </a:xfrm>
                <a:custGeom>
                  <a:avLst/>
                  <a:gdLst/>
                  <a:ahLst/>
                  <a:cxnLst>
                    <a:cxn ang="0">
                      <a:pos x="32" y="4"/>
                    </a:cxn>
                    <a:cxn ang="0">
                      <a:pos x="32" y="4"/>
                    </a:cxn>
                    <a:cxn ang="0">
                      <a:pos x="30" y="6"/>
                    </a:cxn>
                    <a:cxn ang="0">
                      <a:pos x="28" y="8"/>
                    </a:cxn>
                    <a:cxn ang="0">
                      <a:pos x="4" y="8"/>
                    </a:cxn>
                    <a:cxn ang="0">
                      <a:pos x="4" y="8"/>
                    </a:cxn>
                    <a:cxn ang="0">
                      <a:pos x="2" y="6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2" y="2"/>
                    </a:cxn>
                    <a:cxn ang="0">
                      <a:pos x="4" y="0"/>
                    </a:cxn>
                    <a:cxn ang="0">
                      <a:pos x="28" y="0"/>
                    </a:cxn>
                    <a:cxn ang="0">
                      <a:pos x="28" y="0"/>
                    </a:cxn>
                    <a:cxn ang="0">
                      <a:pos x="30" y="2"/>
                    </a:cxn>
                    <a:cxn ang="0">
                      <a:pos x="32" y="4"/>
                    </a:cxn>
                  </a:cxnLst>
                  <a:rect l="0" t="0" r="r" b="b"/>
                  <a:pathLst>
                    <a:path w="32" h="8">
                      <a:moveTo>
                        <a:pt x="32" y="4"/>
                      </a:moveTo>
                      <a:lnTo>
                        <a:pt x="32" y="4"/>
                      </a:lnTo>
                      <a:lnTo>
                        <a:pt x="30" y="6"/>
                      </a:lnTo>
                      <a:lnTo>
                        <a:pt x="28" y="8"/>
                      </a:lnTo>
                      <a:lnTo>
                        <a:pt x="4" y="8"/>
                      </a:lnTo>
                      <a:lnTo>
                        <a:pt x="4" y="8"/>
                      </a:lnTo>
                      <a:lnTo>
                        <a:pt x="2" y="6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2" y="2"/>
                      </a:lnTo>
                      <a:lnTo>
                        <a:pt x="4" y="0"/>
                      </a:lnTo>
                      <a:lnTo>
                        <a:pt x="28" y="0"/>
                      </a:lnTo>
                      <a:lnTo>
                        <a:pt x="28" y="0"/>
                      </a:lnTo>
                      <a:lnTo>
                        <a:pt x="30" y="2"/>
                      </a:lnTo>
                      <a:lnTo>
                        <a:pt x="32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 sz="1800"/>
                </a:p>
              </p:txBody>
            </p:sp>
            <p:sp>
              <p:nvSpPr>
                <p:cNvPr id="38" name="Freeform 11"/>
                <p:cNvSpPr>
                  <a:spLocks/>
                </p:cNvSpPr>
                <p:nvPr/>
              </p:nvSpPr>
              <p:spPr bwMode="auto">
                <a:xfrm>
                  <a:off x="6578600" y="3625850"/>
                  <a:ext cx="50800" cy="12700"/>
                </a:xfrm>
                <a:custGeom>
                  <a:avLst/>
                  <a:gdLst/>
                  <a:ahLst/>
                  <a:cxnLst>
                    <a:cxn ang="0">
                      <a:pos x="32" y="4"/>
                    </a:cxn>
                    <a:cxn ang="0">
                      <a:pos x="32" y="4"/>
                    </a:cxn>
                    <a:cxn ang="0">
                      <a:pos x="30" y="6"/>
                    </a:cxn>
                    <a:cxn ang="0">
                      <a:pos x="28" y="8"/>
                    </a:cxn>
                    <a:cxn ang="0">
                      <a:pos x="4" y="8"/>
                    </a:cxn>
                    <a:cxn ang="0">
                      <a:pos x="4" y="8"/>
                    </a:cxn>
                    <a:cxn ang="0">
                      <a:pos x="2" y="6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2" y="2"/>
                    </a:cxn>
                    <a:cxn ang="0">
                      <a:pos x="4" y="0"/>
                    </a:cxn>
                    <a:cxn ang="0">
                      <a:pos x="28" y="0"/>
                    </a:cxn>
                    <a:cxn ang="0">
                      <a:pos x="28" y="0"/>
                    </a:cxn>
                    <a:cxn ang="0">
                      <a:pos x="30" y="2"/>
                    </a:cxn>
                    <a:cxn ang="0">
                      <a:pos x="32" y="4"/>
                    </a:cxn>
                  </a:cxnLst>
                  <a:rect l="0" t="0" r="r" b="b"/>
                  <a:pathLst>
                    <a:path w="32" h="8">
                      <a:moveTo>
                        <a:pt x="32" y="4"/>
                      </a:moveTo>
                      <a:lnTo>
                        <a:pt x="32" y="4"/>
                      </a:lnTo>
                      <a:lnTo>
                        <a:pt x="30" y="6"/>
                      </a:lnTo>
                      <a:lnTo>
                        <a:pt x="28" y="8"/>
                      </a:lnTo>
                      <a:lnTo>
                        <a:pt x="4" y="8"/>
                      </a:lnTo>
                      <a:lnTo>
                        <a:pt x="4" y="8"/>
                      </a:lnTo>
                      <a:lnTo>
                        <a:pt x="2" y="6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2" y="2"/>
                      </a:lnTo>
                      <a:lnTo>
                        <a:pt x="4" y="0"/>
                      </a:lnTo>
                      <a:lnTo>
                        <a:pt x="28" y="0"/>
                      </a:lnTo>
                      <a:lnTo>
                        <a:pt x="28" y="0"/>
                      </a:lnTo>
                      <a:lnTo>
                        <a:pt x="30" y="2"/>
                      </a:lnTo>
                      <a:lnTo>
                        <a:pt x="32" y="4"/>
                      </a:ln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 sz="1800"/>
                </a:p>
              </p:txBody>
            </p:sp>
            <p:sp>
              <p:nvSpPr>
                <p:cNvPr id="39" name="Freeform 12"/>
                <p:cNvSpPr>
                  <a:spLocks/>
                </p:cNvSpPr>
                <p:nvPr/>
              </p:nvSpPr>
              <p:spPr bwMode="auto">
                <a:xfrm>
                  <a:off x="6591300" y="3943350"/>
                  <a:ext cx="25400" cy="12700"/>
                </a:xfrm>
                <a:custGeom>
                  <a:avLst/>
                  <a:gdLst/>
                  <a:ahLst/>
                  <a:cxnLst>
                    <a:cxn ang="0">
                      <a:pos x="16" y="4"/>
                    </a:cxn>
                    <a:cxn ang="0">
                      <a:pos x="16" y="4"/>
                    </a:cxn>
                    <a:cxn ang="0">
                      <a:pos x="14" y="6"/>
                    </a:cxn>
                    <a:cxn ang="0">
                      <a:pos x="12" y="8"/>
                    </a:cxn>
                    <a:cxn ang="0">
                      <a:pos x="4" y="8"/>
                    </a:cxn>
                    <a:cxn ang="0">
                      <a:pos x="4" y="8"/>
                    </a:cxn>
                    <a:cxn ang="0">
                      <a:pos x="2" y="6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2" y="2"/>
                    </a:cxn>
                    <a:cxn ang="0">
                      <a:pos x="4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4" y="2"/>
                    </a:cxn>
                    <a:cxn ang="0">
                      <a:pos x="16" y="4"/>
                    </a:cxn>
                  </a:cxnLst>
                  <a:rect l="0" t="0" r="r" b="b"/>
                  <a:pathLst>
                    <a:path w="16" h="8">
                      <a:moveTo>
                        <a:pt x="16" y="4"/>
                      </a:moveTo>
                      <a:lnTo>
                        <a:pt x="16" y="4"/>
                      </a:lnTo>
                      <a:lnTo>
                        <a:pt x="14" y="6"/>
                      </a:lnTo>
                      <a:lnTo>
                        <a:pt x="12" y="8"/>
                      </a:lnTo>
                      <a:lnTo>
                        <a:pt x="4" y="8"/>
                      </a:lnTo>
                      <a:lnTo>
                        <a:pt x="4" y="8"/>
                      </a:lnTo>
                      <a:lnTo>
                        <a:pt x="2" y="6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2" y="2"/>
                      </a:lnTo>
                      <a:lnTo>
                        <a:pt x="4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4" y="2"/>
                      </a:lnTo>
                      <a:lnTo>
                        <a:pt x="16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 sz="1800"/>
                </a:p>
              </p:txBody>
            </p:sp>
            <p:sp>
              <p:nvSpPr>
                <p:cNvPr id="40" name="Freeform 13"/>
                <p:cNvSpPr>
                  <a:spLocks/>
                </p:cNvSpPr>
                <p:nvPr/>
              </p:nvSpPr>
              <p:spPr bwMode="auto">
                <a:xfrm>
                  <a:off x="6591300" y="3943350"/>
                  <a:ext cx="25400" cy="12700"/>
                </a:xfrm>
                <a:custGeom>
                  <a:avLst/>
                  <a:gdLst/>
                  <a:ahLst/>
                  <a:cxnLst>
                    <a:cxn ang="0">
                      <a:pos x="16" y="4"/>
                    </a:cxn>
                    <a:cxn ang="0">
                      <a:pos x="16" y="4"/>
                    </a:cxn>
                    <a:cxn ang="0">
                      <a:pos x="14" y="6"/>
                    </a:cxn>
                    <a:cxn ang="0">
                      <a:pos x="12" y="8"/>
                    </a:cxn>
                    <a:cxn ang="0">
                      <a:pos x="4" y="8"/>
                    </a:cxn>
                    <a:cxn ang="0">
                      <a:pos x="4" y="8"/>
                    </a:cxn>
                    <a:cxn ang="0">
                      <a:pos x="2" y="6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2" y="2"/>
                    </a:cxn>
                    <a:cxn ang="0">
                      <a:pos x="4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4" y="2"/>
                    </a:cxn>
                    <a:cxn ang="0">
                      <a:pos x="16" y="4"/>
                    </a:cxn>
                  </a:cxnLst>
                  <a:rect l="0" t="0" r="r" b="b"/>
                  <a:pathLst>
                    <a:path w="16" h="8">
                      <a:moveTo>
                        <a:pt x="16" y="4"/>
                      </a:moveTo>
                      <a:lnTo>
                        <a:pt x="16" y="4"/>
                      </a:lnTo>
                      <a:lnTo>
                        <a:pt x="14" y="6"/>
                      </a:lnTo>
                      <a:lnTo>
                        <a:pt x="12" y="8"/>
                      </a:lnTo>
                      <a:lnTo>
                        <a:pt x="4" y="8"/>
                      </a:lnTo>
                      <a:lnTo>
                        <a:pt x="4" y="8"/>
                      </a:lnTo>
                      <a:lnTo>
                        <a:pt x="2" y="6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2" y="2"/>
                      </a:lnTo>
                      <a:lnTo>
                        <a:pt x="4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4" y="2"/>
                      </a:lnTo>
                      <a:lnTo>
                        <a:pt x="16" y="4"/>
                      </a:ln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 sz="1800"/>
                </a:p>
              </p:txBody>
            </p:sp>
          </p:grpSp>
        </p:grpSp>
        <p:grpSp>
          <p:nvGrpSpPr>
            <p:cNvPr id="28" name="그룹 27"/>
            <p:cNvGrpSpPr/>
            <p:nvPr/>
          </p:nvGrpSpPr>
          <p:grpSpPr>
            <a:xfrm>
              <a:off x="4693693" y="153179"/>
              <a:ext cx="348901" cy="350110"/>
              <a:chOff x="4650483" y="153179"/>
              <a:chExt cx="348901" cy="350110"/>
            </a:xfrm>
          </p:grpSpPr>
          <p:sp>
            <p:nvSpPr>
              <p:cNvPr id="29" name="Oval 67"/>
              <p:cNvSpPr>
                <a:spLocks noChangeArrowheads="1"/>
              </p:cNvSpPr>
              <p:nvPr/>
            </p:nvSpPr>
            <p:spPr bwMode="auto">
              <a:xfrm>
                <a:off x="4650483" y="153179"/>
                <a:ext cx="348901" cy="35011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grpSp>
            <p:nvGrpSpPr>
              <p:cNvPr id="30" name="Group 110"/>
              <p:cNvGrpSpPr/>
              <p:nvPr/>
            </p:nvGrpSpPr>
            <p:grpSpPr>
              <a:xfrm>
                <a:off x="4722700" y="238781"/>
                <a:ext cx="204467" cy="178907"/>
                <a:chOff x="3962400" y="3613150"/>
                <a:chExt cx="406400" cy="355600"/>
              </a:xfrm>
              <a:solidFill>
                <a:schemeClr val="bg1"/>
              </a:solidFill>
            </p:grpSpPr>
            <p:sp>
              <p:nvSpPr>
                <p:cNvPr id="31" name="Freeform 27"/>
                <p:cNvSpPr>
                  <a:spLocks/>
                </p:cNvSpPr>
                <p:nvPr/>
              </p:nvSpPr>
              <p:spPr bwMode="auto">
                <a:xfrm>
                  <a:off x="4025900" y="3676650"/>
                  <a:ext cx="146050" cy="95250"/>
                </a:xfrm>
                <a:custGeom>
                  <a:avLst/>
                  <a:gdLst/>
                  <a:ahLst/>
                  <a:cxnLst>
                    <a:cxn ang="0">
                      <a:pos x="88" y="0"/>
                    </a:cxn>
                    <a:cxn ang="0">
                      <a:pos x="88" y="0"/>
                    </a:cxn>
                    <a:cxn ang="0">
                      <a:pos x="70" y="2"/>
                    </a:cxn>
                    <a:cxn ang="0">
                      <a:pos x="54" y="4"/>
                    </a:cxn>
                    <a:cxn ang="0">
                      <a:pos x="40" y="10"/>
                    </a:cxn>
                    <a:cxn ang="0">
                      <a:pos x="26" y="16"/>
                    </a:cxn>
                    <a:cxn ang="0">
                      <a:pos x="16" y="24"/>
                    </a:cxn>
                    <a:cxn ang="0">
                      <a:pos x="8" y="34"/>
                    </a:cxn>
                    <a:cxn ang="0">
                      <a:pos x="2" y="44"/>
                    </a:cxn>
                    <a:cxn ang="0">
                      <a:pos x="0" y="56"/>
                    </a:cxn>
                    <a:cxn ang="0">
                      <a:pos x="0" y="56"/>
                    </a:cxn>
                    <a:cxn ang="0">
                      <a:pos x="2" y="58"/>
                    </a:cxn>
                    <a:cxn ang="0">
                      <a:pos x="4" y="60"/>
                    </a:cxn>
                    <a:cxn ang="0">
                      <a:pos x="4" y="60"/>
                    </a:cxn>
                    <a:cxn ang="0">
                      <a:pos x="6" y="58"/>
                    </a:cxn>
                    <a:cxn ang="0">
                      <a:pos x="8" y="56"/>
                    </a:cxn>
                    <a:cxn ang="0">
                      <a:pos x="8" y="56"/>
                    </a:cxn>
                    <a:cxn ang="0">
                      <a:pos x="10" y="46"/>
                    </a:cxn>
                    <a:cxn ang="0">
                      <a:pos x="14" y="38"/>
                    </a:cxn>
                    <a:cxn ang="0">
                      <a:pos x="22" y="30"/>
                    </a:cxn>
                    <a:cxn ang="0">
                      <a:pos x="32" y="22"/>
                    </a:cxn>
                    <a:cxn ang="0">
                      <a:pos x="44" y="16"/>
                    </a:cxn>
                    <a:cxn ang="0">
                      <a:pos x="58" y="12"/>
                    </a:cxn>
                    <a:cxn ang="0">
                      <a:pos x="72" y="10"/>
                    </a:cxn>
                    <a:cxn ang="0">
                      <a:pos x="88" y="8"/>
                    </a:cxn>
                    <a:cxn ang="0">
                      <a:pos x="88" y="8"/>
                    </a:cxn>
                    <a:cxn ang="0">
                      <a:pos x="90" y="6"/>
                    </a:cxn>
                    <a:cxn ang="0">
                      <a:pos x="92" y="4"/>
                    </a:cxn>
                    <a:cxn ang="0">
                      <a:pos x="92" y="4"/>
                    </a:cxn>
                    <a:cxn ang="0">
                      <a:pos x="90" y="2"/>
                    </a:cxn>
                    <a:cxn ang="0">
                      <a:pos x="88" y="0"/>
                    </a:cxn>
                  </a:cxnLst>
                  <a:rect l="0" t="0" r="r" b="b"/>
                  <a:pathLst>
                    <a:path w="92" h="60">
                      <a:moveTo>
                        <a:pt x="88" y="0"/>
                      </a:moveTo>
                      <a:lnTo>
                        <a:pt x="88" y="0"/>
                      </a:lnTo>
                      <a:lnTo>
                        <a:pt x="70" y="2"/>
                      </a:lnTo>
                      <a:lnTo>
                        <a:pt x="54" y="4"/>
                      </a:lnTo>
                      <a:lnTo>
                        <a:pt x="40" y="10"/>
                      </a:lnTo>
                      <a:lnTo>
                        <a:pt x="26" y="16"/>
                      </a:lnTo>
                      <a:lnTo>
                        <a:pt x="16" y="24"/>
                      </a:lnTo>
                      <a:lnTo>
                        <a:pt x="8" y="34"/>
                      </a:lnTo>
                      <a:lnTo>
                        <a:pt x="2" y="44"/>
                      </a:lnTo>
                      <a:lnTo>
                        <a:pt x="0" y="56"/>
                      </a:lnTo>
                      <a:lnTo>
                        <a:pt x="0" y="56"/>
                      </a:lnTo>
                      <a:lnTo>
                        <a:pt x="2" y="58"/>
                      </a:lnTo>
                      <a:lnTo>
                        <a:pt x="4" y="60"/>
                      </a:lnTo>
                      <a:lnTo>
                        <a:pt x="4" y="60"/>
                      </a:lnTo>
                      <a:lnTo>
                        <a:pt x="6" y="58"/>
                      </a:lnTo>
                      <a:lnTo>
                        <a:pt x="8" y="56"/>
                      </a:lnTo>
                      <a:lnTo>
                        <a:pt x="8" y="56"/>
                      </a:lnTo>
                      <a:lnTo>
                        <a:pt x="10" y="46"/>
                      </a:lnTo>
                      <a:lnTo>
                        <a:pt x="14" y="38"/>
                      </a:lnTo>
                      <a:lnTo>
                        <a:pt x="22" y="30"/>
                      </a:lnTo>
                      <a:lnTo>
                        <a:pt x="32" y="22"/>
                      </a:lnTo>
                      <a:lnTo>
                        <a:pt x="44" y="16"/>
                      </a:lnTo>
                      <a:lnTo>
                        <a:pt x="58" y="12"/>
                      </a:lnTo>
                      <a:lnTo>
                        <a:pt x="72" y="10"/>
                      </a:lnTo>
                      <a:lnTo>
                        <a:pt x="88" y="8"/>
                      </a:lnTo>
                      <a:lnTo>
                        <a:pt x="88" y="8"/>
                      </a:lnTo>
                      <a:lnTo>
                        <a:pt x="90" y="6"/>
                      </a:lnTo>
                      <a:lnTo>
                        <a:pt x="92" y="4"/>
                      </a:lnTo>
                      <a:lnTo>
                        <a:pt x="92" y="4"/>
                      </a:lnTo>
                      <a:lnTo>
                        <a:pt x="90" y="2"/>
                      </a:lnTo>
                      <a:lnTo>
                        <a:pt x="88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 sz="1800"/>
                </a:p>
              </p:txBody>
            </p:sp>
            <p:sp>
              <p:nvSpPr>
                <p:cNvPr id="32" name="Freeform 28"/>
                <p:cNvSpPr>
                  <a:spLocks/>
                </p:cNvSpPr>
                <p:nvPr/>
              </p:nvSpPr>
              <p:spPr bwMode="auto">
                <a:xfrm>
                  <a:off x="4025900" y="3676650"/>
                  <a:ext cx="146050" cy="95250"/>
                </a:xfrm>
                <a:custGeom>
                  <a:avLst/>
                  <a:gdLst/>
                  <a:ahLst/>
                  <a:cxnLst>
                    <a:cxn ang="0">
                      <a:pos x="88" y="0"/>
                    </a:cxn>
                    <a:cxn ang="0">
                      <a:pos x="88" y="0"/>
                    </a:cxn>
                    <a:cxn ang="0">
                      <a:pos x="70" y="2"/>
                    </a:cxn>
                    <a:cxn ang="0">
                      <a:pos x="54" y="4"/>
                    </a:cxn>
                    <a:cxn ang="0">
                      <a:pos x="40" y="10"/>
                    </a:cxn>
                    <a:cxn ang="0">
                      <a:pos x="26" y="16"/>
                    </a:cxn>
                    <a:cxn ang="0">
                      <a:pos x="16" y="24"/>
                    </a:cxn>
                    <a:cxn ang="0">
                      <a:pos x="8" y="34"/>
                    </a:cxn>
                    <a:cxn ang="0">
                      <a:pos x="2" y="44"/>
                    </a:cxn>
                    <a:cxn ang="0">
                      <a:pos x="0" y="56"/>
                    </a:cxn>
                    <a:cxn ang="0">
                      <a:pos x="0" y="56"/>
                    </a:cxn>
                    <a:cxn ang="0">
                      <a:pos x="2" y="58"/>
                    </a:cxn>
                    <a:cxn ang="0">
                      <a:pos x="4" y="60"/>
                    </a:cxn>
                    <a:cxn ang="0">
                      <a:pos x="4" y="60"/>
                    </a:cxn>
                    <a:cxn ang="0">
                      <a:pos x="6" y="58"/>
                    </a:cxn>
                    <a:cxn ang="0">
                      <a:pos x="8" y="56"/>
                    </a:cxn>
                    <a:cxn ang="0">
                      <a:pos x="8" y="56"/>
                    </a:cxn>
                    <a:cxn ang="0">
                      <a:pos x="10" y="46"/>
                    </a:cxn>
                    <a:cxn ang="0">
                      <a:pos x="14" y="38"/>
                    </a:cxn>
                    <a:cxn ang="0">
                      <a:pos x="22" y="30"/>
                    </a:cxn>
                    <a:cxn ang="0">
                      <a:pos x="32" y="22"/>
                    </a:cxn>
                    <a:cxn ang="0">
                      <a:pos x="44" y="16"/>
                    </a:cxn>
                    <a:cxn ang="0">
                      <a:pos x="58" y="12"/>
                    </a:cxn>
                    <a:cxn ang="0">
                      <a:pos x="72" y="10"/>
                    </a:cxn>
                    <a:cxn ang="0">
                      <a:pos x="88" y="8"/>
                    </a:cxn>
                    <a:cxn ang="0">
                      <a:pos x="88" y="8"/>
                    </a:cxn>
                    <a:cxn ang="0">
                      <a:pos x="90" y="6"/>
                    </a:cxn>
                    <a:cxn ang="0">
                      <a:pos x="92" y="4"/>
                    </a:cxn>
                    <a:cxn ang="0">
                      <a:pos x="92" y="4"/>
                    </a:cxn>
                    <a:cxn ang="0">
                      <a:pos x="90" y="2"/>
                    </a:cxn>
                    <a:cxn ang="0">
                      <a:pos x="88" y="0"/>
                    </a:cxn>
                  </a:cxnLst>
                  <a:rect l="0" t="0" r="r" b="b"/>
                  <a:pathLst>
                    <a:path w="92" h="60">
                      <a:moveTo>
                        <a:pt x="88" y="0"/>
                      </a:moveTo>
                      <a:lnTo>
                        <a:pt x="88" y="0"/>
                      </a:lnTo>
                      <a:lnTo>
                        <a:pt x="70" y="2"/>
                      </a:lnTo>
                      <a:lnTo>
                        <a:pt x="54" y="4"/>
                      </a:lnTo>
                      <a:lnTo>
                        <a:pt x="40" y="10"/>
                      </a:lnTo>
                      <a:lnTo>
                        <a:pt x="26" y="16"/>
                      </a:lnTo>
                      <a:lnTo>
                        <a:pt x="16" y="24"/>
                      </a:lnTo>
                      <a:lnTo>
                        <a:pt x="8" y="34"/>
                      </a:lnTo>
                      <a:lnTo>
                        <a:pt x="2" y="44"/>
                      </a:lnTo>
                      <a:lnTo>
                        <a:pt x="0" y="56"/>
                      </a:lnTo>
                      <a:lnTo>
                        <a:pt x="0" y="56"/>
                      </a:lnTo>
                      <a:lnTo>
                        <a:pt x="2" y="58"/>
                      </a:lnTo>
                      <a:lnTo>
                        <a:pt x="4" y="60"/>
                      </a:lnTo>
                      <a:lnTo>
                        <a:pt x="4" y="60"/>
                      </a:lnTo>
                      <a:lnTo>
                        <a:pt x="6" y="58"/>
                      </a:lnTo>
                      <a:lnTo>
                        <a:pt x="8" y="56"/>
                      </a:lnTo>
                      <a:lnTo>
                        <a:pt x="8" y="56"/>
                      </a:lnTo>
                      <a:lnTo>
                        <a:pt x="10" y="46"/>
                      </a:lnTo>
                      <a:lnTo>
                        <a:pt x="14" y="38"/>
                      </a:lnTo>
                      <a:lnTo>
                        <a:pt x="22" y="30"/>
                      </a:lnTo>
                      <a:lnTo>
                        <a:pt x="32" y="22"/>
                      </a:lnTo>
                      <a:lnTo>
                        <a:pt x="44" y="16"/>
                      </a:lnTo>
                      <a:lnTo>
                        <a:pt x="58" y="12"/>
                      </a:lnTo>
                      <a:lnTo>
                        <a:pt x="72" y="10"/>
                      </a:lnTo>
                      <a:lnTo>
                        <a:pt x="88" y="8"/>
                      </a:lnTo>
                      <a:lnTo>
                        <a:pt x="88" y="8"/>
                      </a:lnTo>
                      <a:lnTo>
                        <a:pt x="90" y="6"/>
                      </a:lnTo>
                      <a:lnTo>
                        <a:pt x="92" y="4"/>
                      </a:lnTo>
                      <a:lnTo>
                        <a:pt x="92" y="4"/>
                      </a:lnTo>
                      <a:lnTo>
                        <a:pt x="90" y="2"/>
                      </a:lnTo>
                      <a:lnTo>
                        <a:pt x="88" y="0"/>
                      </a:ln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 sz="1800"/>
                </a:p>
              </p:txBody>
            </p:sp>
            <p:sp>
              <p:nvSpPr>
                <p:cNvPr id="33" name="Freeform 29"/>
                <p:cNvSpPr>
                  <a:spLocks noEditPoints="1"/>
                </p:cNvSpPr>
                <p:nvPr/>
              </p:nvSpPr>
              <p:spPr bwMode="auto">
                <a:xfrm>
                  <a:off x="3962400" y="3613150"/>
                  <a:ext cx="406400" cy="355600"/>
                </a:xfrm>
                <a:custGeom>
                  <a:avLst/>
                  <a:gdLst/>
                  <a:ahLst/>
                  <a:cxnLst>
                    <a:cxn ang="0">
                      <a:pos x="128" y="0"/>
                    </a:cxn>
                    <a:cxn ang="0">
                      <a:pos x="78" y="8"/>
                    </a:cxn>
                    <a:cxn ang="0">
                      <a:pos x="38" y="28"/>
                    </a:cxn>
                    <a:cxn ang="0">
                      <a:pos x="10" y="58"/>
                    </a:cxn>
                    <a:cxn ang="0">
                      <a:pos x="2" y="76"/>
                    </a:cxn>
                    <a:cxn ang="0">
                      <a:pos x="0" y="96"/>
                    </a:cxn>
                    <a:cxn ang="0">
                      <a:pos x="2" y="108"/>
                    </a:cxn>
                    <a:cxn ang="0">
                      <a:pos x="8" y="132"/>
                    </a:cxn>
                    <a:cxn ang="0">
                      <a:pos x="24" y="152"/>
                    </a:cxn>
                    <a:cxn ang="0">
                      <a:pos x="44" y="168"/>
                    </a:cxn>
                    <a:cxn ang="0">
                      <a:pos x="56" y="176"/>
                    </a:cxn>
                    <a:cxn ang="0">
                      <a:pos x="56" y="176"/>
                    </a:cxn>
                    <a:cxn ang="0">
                      <a:pos x="50" y="198"/>
                    </a:cxn>
                    <a:cxn ang="0">
                      <a:pos x="40" y="214"/>
                    </a:cxn>
                    <a:cxn ang="0">
                      <a:pos x="40" y="216"/>
                    </a:cxn>
                    <a:cxn ang="0">
                      <a:pos x="42" y="222"/>
                    </a:cxn>
                    <a:cxn ang="0">
                      <a:pos x="48" y="224"/>
                    </a:cxn>
                    <a:cxn ang="0">
                      <a:pos x="50" y="224"/>
                    </a:cxn>
                    <a:cxn ang="0">
                      <a:pos x="68" y="218"/>
                    </a:cxn>
                    <a:cxn ang="0">
                      <a:pos x="96" y="198"/>
                    </a:cxn>
                    <a:cxn ang="0">
                      <a:pos x="104" y="190"/>
                    </a:cxn>
                    <a:cxn ang="0">
                      <a:pos x="128" y="192"/>
                    </a:cxn>
                    <a:cxn ang="0">
                      <a:pos x="178" y="184"/>
                    </a:cxn>
                    <a:cxn ang="0">
                      <a:pos x="218" y="164"/>
                    </a:cxn>
                    <a:cxn ang="0">
                      <a:pos x="246" y="134"/>
                    </a:cxn>
                    <a:cxn ang="0">
                      <a:pos x="254" y="116"/>
                    </a:cxn>
                    <a:cxn ang="0">
                      <a:pos x="256" y="96"/>
                    </a:cxn>
                    <a:cxn ang="0">
                      <a:pos x="256" y="86"/>
                    </a:cxn>
                    <a:cxn ang="0">
                      <a:pos x="250" y="68"/>
                    </a:cxn>
                    <a:cxn ang="0">
                      <a:pos x="234" y="42"/>
                    </a:cxn>
                    <a:cxn ang="0">
                      <a:pos x="200" y="16"/>
                    </a:cxn>
                    <a:cxn ang="0">
                      <a:pos x="154" y="2"/>
                    </a:cxn>
                    <a:cxn ang="0">
                      <a:pos x="128" y="176"/>
                    </a:cxn>
                    <a:cxn ang="0">
                      <a:pos x="106" y="174"/>
                    </a:cxn>
                    <a:cxn ang="0">
                      <a:pos x="104" y="174"/>
                    </a:cxn>
                    <a:cxn ang="0">
                      <a:pos x="96" y="176"/>
                    </a:cxn>
                    <a:cxn ang="0">
                      <a:pos x="90" y="180"/>
                    </a:cxn>
                    <a:cxn ang="0">
                      <a:pos x="66" y="200"/>
                    </a:cxn>
                    <a:cxn ang="0">
                      <a:pos x="70" y="190"/>
                    </a:cxn>
                    <a:cxn ang="0">
                      <a:pos x="72" y="176"/>
                    </a:cxn>
                    <a:cxn ang="0">
                      <a:pos x="72" y="176"/>
                    </a:cxn>
                    <a:cxn ang="0">
                      <a:pos x="70" y="168"/>
                    </a:cxn>
                    <a:cxn ang="0">
                      <a:pos x="64" y="162"/>
                    </a:cxn>
                    <a:cxn ang="0">
                      <a:pos x="52" y="156"/>
                    </a:cxn>
                    <a:cxn ang="0">
                      <a:pos x="36" y="140"/>
                    </a:cxn>
                    <a:cxn ang="0">
                      <a:pos x="24" y="124"/>
                    </a:cxn>
                    <a:cxn ang="0">
                      <a:pos x="16" y="106"/>
                    </a:cxn>
                    <a:cxn ang="0">
                      <a:pos x="16" y="96"/>
                    </a:cxn>
                    <a:cxn ang="0">
                      <a:pos x="24" y="64"/>
                    </a:cxn>
                    <a:cxn ang="0">
                      <a:pos x="48" y="40"/>
                    </a:cxn>
                    <a:cxn ang="0">
                      <a:pos x="84" y="22"/>
                    </a:cxn>
                    <a:cxn ang="0">
                      <a:pos x="128" y="16"/>
                    </a:cxn>
                    <a:cxn ang="0">
                      <a:pos x="150" y="18"/>
                    </a:cxn>
                    <a:cxn ang="0">
                      <a:pos x="190" y="30"/>
                    </a:cxn>
                    <a:cxn ang="0">
                      <a:pos x="220" y="52"/>
                    </a:cxn>
                    <a:cxn ang="0">
                      <a:pos x="238" y="80"/>
                    </a:cxn>
                    <a:cxn ang="0">
                      <a:pos x="240" y="96"/>
                    </a:cxn>
                    <a:cxn ang="0">
                      <a:pos x="232" y="128"/>
                    </a:cxn>
                    <a:cxn ang="0">
                      <a:pos x="208" y="152"/>
                    </a:cxn>
                    <a:cxn ang="0">
                      <a:pos x="172" y="170"/>
                    </a:cxn>
                    <a:cxn ang="0">
                      <a:pos x="128" y="176"/>
                    </a:cxn>
                  </a:cxnLst>
                  <a:rect l="0" t="0" r="r" b="b"/>
                  <a:pathLst>
                    <a:path w="256" h="224">
                      <a:moveTo>
                        <a:pt x="128" y="0"/>
                      </a:moveTo>
                      <a:lnTo>
                        <a:pt x="128" y="0"/>
                      </a:lnTo>
                      <a:lnTo>
                        <a:pt x="102" y="2"/>
                      </a:lnTo>
                      <a:lnTo>
                        <a:pt x="78" y="8"/>
                      </a:lnTo>
                      <a:lnTo>
                        <a:pt x="56" y="16"/>
                      </a:lnTo>
                      <a:lnTo>
                        <a:pt x="38" y="28"/>
                      </a:lnTo>
                      <a:lnTo>
                        <a:pt x="22" y="42"/>
                      </a:lnTo>
                      <a:lnTo>
                        <a:pt x="10" y="58"/>
                      </a:lnTo>
                      <a:lnTo>
                        <a:pt x="6" y="68"/>
                      </a:lnTo>
                      <a:lnTo>
                        <a:pt x="2" y="76"/>
                      </a:lnTo>
                      <a:lnTo>
                        <a:pt x="0" y="86"/>
                      </a:lnTo>
                      <a:lnTo>
                        <a:pt x="0" y="96"/>
                      </a:lnTo>
                      <a:lnTo>
                        <a:pt x="0" y="96"/>
                      </a:lnTo>
                      <a:lnTo>
                        <a:pt x="2" y="108"/>
                      </a:lnTo>
                      <a:lnTo>
                        <a:pt x="4" y="120"/>
                      </a:lnTo>
                      <a:lnTo>
                        <a:pt x="8" y="132"/>
                      </a:lnTo>
                      <a:lnTo>
                        <a:pt x="16" y="142"/>
                      </a:lnTo>
                      <a:lnTo>
                        <a:pt x="24" y="152"/>
                      </a:lnTo>
                      <a:lnTo>
                        <a:pt x="34" y="160"/>
                      </a:lnTo>
                      <a:lnTo>
                        <a:pt x="44" y="168"/>
                      </a:lnTo>
                      <a:lnTo>
                        <a:pt x="56" y="176"/>
                      </a:lnTo>
                      <a:lnTo>
                        <a:pt x="56" y="176"/>
                      </a:lnTo>
                      <a:lnTo>
                        <a:pt x="56" y="176"/>
                      </a:lnTo>
                      <a:lnTo>
                        <a:pt x="56" y="176"/>
                      </a:lnTo>
                      <a:lnTo>
                        <a:pt x="54" y="186"/>
                      </a:lnTo>
                      <a:lnTo>
                        <a:pt x="50" y="198"/>
                      </a:lnTo>
                      <a:lnTo>
                        <a:pt x="40" y="214"/>
                      </a:lnTo>
                      <a:lnTo>
                        <a:pt x="40" y="214"/>
                      </a:lnTo>
                      <a:lnTo>
                        <a:pt x="40" y="214"/>
                      </a:lnTo>
                      <a:lnTo>
                        <a:pt x="40" y="216"/>
                      </a:lnTo>
                      <a:lnTo>
                        <a:pt x="40" y="216"/>
                      </a:lnTo>
                      <a:lnTo>
                        <a:pt x="42" y="222"/>
                      </a:lnTo>
                      <a:lnTo>
                        <a:pt x="48" y="224"/>
                      </a:lnTo>
                      <a:lnTo>
                        <a:pt x="48" y="224"/>
                      </a:lnTo>
                      <a:lnTo>
                        <a:pt x="50" y="224"/>
                      </a:lnTo>
                      <a:lnTo>
                        <a:pt x="50" y="224"/>
                      </a:lnTo>
                      <a:lnTo>
                        <a:pt x="58" y="222"/>
                      </a:lnTo>
                      <a:lnTo>
                        <a:pt x="68" y="218"/>
                      </a:lnTo>
                      <a:lnTo>
                        <a:pt x="84" y="208"/>
                      </a:lnTo>
                      <a:lnTo>
                        <a:pt x="96" y="198"/>
                      </a:lnTo>
                      <a:lnTo>
                        <a:pt x="104" y="190"/>
                      </a:lnTo>
                      <a:lnTo>
                        <a:pt x="104" y="190"/>
                      </a:lnTo>
                      <a:lnTo>
                        <a:pt x="128" y="192"/>
                      </a:lnTo>
                      <a:lnTo>
                        <a:pt x="128" y="192"/>
                      </a:lnTo>
                      <a:lnTo>
                        <a:pt x="154" y="190"/>
                      </a:lnTo>
                      <a:lnTo>
                        <a:pt x="178" y="184"/>
                      </a:lnTo>
                      <a:lnTo>
                        <a:pt x="200" y="176"/>
                      </a:lnTo>
                      <a:lnTo>
                        <a:pt x="218" y="164"/>
                      </a:lnTo>
                      <a:lnTo>
                        <a:pt x="234" y="150"/>
                      </a:lnTo>
                      <a:lnTo>
                        <a:pt x="246" y="134"/>
                      </a:lnTo>
                      <a:lnTo>
                        <a:pt x="250" y="124"/>
                      </a:lnTo>
                      <a:lnTo>
                        <a:pt x="254" y="116"/>
                      </a:lnTo>
                      <a:lnTo>
                        <a:pt x="256" y="106"/>
                      </a:lnTo>
                      <a:lnTo>
                        <a:pt x="256" y="96"/>
                      </a:lnTo>
                      <a:lnTo>
                        <a:pt x="256" y="96"/>
                      </a:lnTo>
                      <a:lnTo>
                        <a:pt x="256" y="86"/>
                      </a:lnTo>
                      <a:lnTo>
                        <a:pt x="254" y="76"/>
                      </a:lnTo>
                      <a:lnTo>
                        <a:pt x="250" y="68"/>
                      </a:lnTo>
                      <a:lnTo>
                        <a:pt x="246" y="58"/>
                      </a:lnTo>
                      <a:lnTo>
                        <a:pt x="234" y="42"/>
                      </a:lnTo>
                      <a:lnTo>
                        <a:pt x="218" y="28"/>
                      </a:lnTo>
                      <a:lnTo>
                        <a:pt x="200" y="16"/>
                      </a:lnTo>
                      <a:lnTo>
                        <a:pt x="178" y="8"/>
                      </a:lnTo>
                      <a:lnTo>
                        <a:pt x="154" y="2"/>
                      </a:lnTo>
                      <a:lnTo>
                        <a:pt x="128" y="0"/>
                      </a:lnTo>
                      <a:close/>
                      <a:moveTo>
                        <a:pt x="128" y="176"/>
                      </a:moveTo>
                      <a:lnTo>
                        <a:pt x="128" y="176"/>
                      </a:lnTo>
                      <a:lnTo>
                        <a:pt x="106" y="174"/>
                      </a:lnTo>
                      <a:lnTo>
                        <a:pt x="106" y="174"/>
                      </a:lnTo>
                      <a:lnTo>
                        <a:pt x="104" y="174"/>
                      </a:lnTo>
                      <a:lnTo>
                        <a:pt x="104" y="174"/>
                      </a:lnTo>
                      <a:lnTo>
                        <a:pt x="96" y="176"/>
                      </a:lnTo>
                      <a:lnTo>
                        <a:pt x="90" y="180"/>
                      </a:lnTo>
                      <a:lnTo>
                        <a:pt x="90" y="180"/>
                      </a:lnTo>
                      <a:lnTo>
                        <a:pt x="82" y="190"/>
                      </a:lnTo>
                      <a:lnTo>
                        <a:pt x="66" y="200"/>
                      </a:lnTo>
                      <a:lnTo>
                        <a:pt x="66" y="200"/>
                      </a:lnTo>
                      <a:lnTo>
                        <a:pt x="70" y="190"/>
                      </a:lnTo>
                      <a:lnTo>
                        <a:pt x="72" y="176"/>
                      </a:lnTo>
                      <a:lnTo>
                        <a:pt x="72" y="176"/>
                      </a:lnTo>
                      <a:lnTo>
                        <a:pt x="72" y="176"/>
                      </a:lnTo>
                      <a:lnTo>
                        <a:pt x="72" y="176"/>
                      </a:lnTo>
                      <a:lnTo>
                        <a:pt x="72" y="172"/>
                      </a:lnTo>
                      <a:lnTo>
                        <a:pt x="70" y="168"/>
                      </a:lnTo>
                      <a:lnTo>
                        <a:pt x="66" y="164"/>
                      </a:lnTo>
                      <a:lnTo>
                        <a:pt x="64" y="162"/>
                      </a:lnTo>
                      <a:lnTo>
                        <a:pt x="64" y="162"/>
                      </a:lnTo>
                      <a:lnTo>
                        <a:pt x="52" y="156"/>
                      </a:lnTo>
                      <a:lnTo>
                        <a:pt x="44" y="148"/>
                      </a:lnTo>
                      <a:lnTo>
                        <a:pt x="36" y="140"/>
                      </a:lnTo>
                      <a:lnTo>
                        <a:pt x="28" y="132"/>
                      </a:lnTo>
                      <a:lnTo>
                        <a:pt x="24" y="124"/>
                      </a:lnTo>
                      <a:lnTo>
                        <a:pt x="20" y="114"/>
                      </a:lnTo>
                      <a:lnTo>
                        <a:pt x="16" y="106"/>
                      </a:lnTo>
                      <a:lnTo>
                        <a:pt x="16" y="96"/>
                      </a:lnTo>
                      <a:lnTo>
                        <a:pt x="16" y="96"/>
                      </a:lnTo>
                      <a:lnTo>
                        <a:pt x="18" y="80"/>
                      </a:lnTo>
                      <a:lnTo>
                        <a:pt x="24" y="64"/>
                      </a:lnTo>
                      <a:lnTo>
                        <a:pt x="36" y="52"/>
                      </a:lnTo>
                      <a:lnTo>
                        <a:pt x="48" y="40"/>
                      </a:lnTo>
                      <a:lnTo>
                        <a:pt x="66" y="30"/>
                      </a:lnTo>
                      <a:lnTo>
                        <a:pt x="84" y="22"/>
                      </a:lnTo>
                      <a:lnTo>
                        <a:pt x="106" y="18"/>
                      </a:lnTo>
                      <a:lnTo>
                        <a:pt x="128" y="16"/>
                      </a:lnTo>
                      <a:lnTo>
                        <a:pt x="128" y="16"/>
                      </a:lnTo>
                      <a:lnTo>
                        <a:pt x="150" y="18"/>
                      </a:lnTo>
                      <a:lnTo>
                        <a:pt x="172" y="22"/>
                      </a:lnTo>
                      <a:lnTo>
                        <a:pt x="190" y="30"/>
                      </a:lnTo>
                      <a:lnTo>
                        <a:pt x="208" y="40"/>
                      </a:lnTo>
                      <a:lnTo>
                        <a:pt x="220" y="52"/>
                      </a:lnTo>
                      <a:lnTo>
                        <a:pt x="232" y="64"/>
                      </a:lnTo>
                      <a:lnTo>
                        <a:pt x="238" y="80"/>
                      </a:lnTo>
                      <a:lnTo>
                        <a:pt x="240" y="96"/>
                      </a:lnTo>
                      <a:lnTo>
                        <a:pt x="240" y="96"/>
                      </a:lnTo>
                      <a:lnTo>
                        <a:pt x="238" y="112"/>
                      </a:lnTo>
                      <a:lnTo>
                        <a:pt x="232" y="128"/>
                      </a:lnTo>
                      <a:lnTo>
                        <a:pt x="220" y="140"/>
                      </a:lnTo>
                      <a:lnTo>
                        <a:pt x="208" y="152"/>
                      </a:lnTo>
                      <a:lnTo>
                        <a:pt x="190" y="162"/>
                      </a:lnTo>
                      <a:lnTo>
                        <a:pt x="172" y="170"/>
                      </a:lnTo>
                      <a:lnTo>
                        <a:pt x="150" y="174"/>
                      </a:lnTo>
                      <a:lnTo>
                        <a:pt x="128" y="17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 sz="18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72024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67541" y="16778"/>
            <a:ext cx="10224459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 Click to edit Master title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360" y="1196752"/>
            <a:ext cx="11617291" cy="54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981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</p:sldLayoutIdLst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2800" b="1" kern="1200">
          <a:solidFill>
            <a:schemeClr val="tx1"/>
          </a:solidFill>
          <a:latin typeface="+mn-ea"/>
          <a:ea typeface="+mn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8976320" y="6121055"/>
            <a:ext cx="1296144" cy="307777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Insert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LOGO</a:t>
            </a: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컴퓨팅사고력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6211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E5B0EC-6E44-45AA-BE56-8CF37F1AF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코로나</a:t>
            </a:r>
            <a:r>
              <a:rPr lang="en-US" altLang="ko-KR"/>
              <a:t>19 </a:t>
            </a:r>
            <a:r>
              <a:rPr lang="ko-KR" altLang="en-US"/>
              <a:t>관련 출석인정 서류 제출</a:t>
            </a:r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28A9A35E-3567-4E5B-8B7E-B4D92D8A5A61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93016618"/>
              </p:ext>
            </p:extLst>
          </p:nvPr>
        </p:nvGraphicFramePr>
        <p:xfrm>
          <a:off x="335360" y="1268760"/>
          <a:ext cx="11593289" cy="5328594"/>
        </p:xfrm>
        <a:graphic>
          <a:graphicData uri="http://schemas.openxmlformats.org/drawingml/2006/table">
            <a:tbl>
              <a:tblPr firstRow="1" bandRow="1"/>
              <a:tblGrid>
                <a:gridCol w="796151">
                  <a:extLst>
                    <a:ext uri="{9D8B030D-6E8A-4147-A177-3AD203B41FA5}">
                      <a16:colId xmlns:a16="http://schemas.microsoft.com/office/drawing/2014/main" val="3394832024"/>
                    </a:ext>
                  </a:extLst>
                </a:gridCol>
                <a:gridCol w="710506">
                  <a:extLst>
                    <a:ext uri="{9D8B030D-6E8A-4147-A177-3AD203B41FA5}">
                      <a16:colId xmlns:a16="http://schemas.microsoft.com/office/drawing/2014/main" val="1362887394"/>
                    </a:ext>
                  </a:extLst>
                </a:gridCol>
                <a:gridCol w="941615">
                  <a:extLst>
                    <a:ext uri="{9D8B030D-6E8A-4147-A177-3AD203B41FA5}">
                      <a16:colId xmlns:a16="http://schemas.microsoft.com/office/drawing/2014/main" val="1755483279"/>
                    </a:ext>
                  </a:extLst>
                </a:gridCol>
                <a:gridCol w="1410266">
                  <a:extLst>
                    <a:ext uri="{9D8B030D-6E8A-4147-A177-3AD203B41FA5}">
                      <a16:colId xmlns:a16="http://schemas.microsoft.com/office/drawing/2014/main" val="3444791434"/>
                    </a:ext>
                  </a:extLst>
                </a:gridCol>
                <a:gridCol w="2694190">
                  <a:extLst>
                    <a:ext uri="{9D8B030D-6E8A-4147-A177-3AD203B41FA5}">
                      <a16:colId xmlns:a16="http://schemas.microsoft.com/office/drawing/2014/main" val="2608375361"/>
                    </a:ext>
                  </a:extLst>
                </a:gridCol>
                <a:gridCol w="3151637">
                  <a:extLst>
                    <a:ext uri="{9D8B030D-6E8A-4147-A177-3AD203B41FA5}">
                      <a16:colId xmlns:a16="http://schemas.microsoft.com/office/drawing/2014/main" val="2023060623"/>
                    </a:ext>
                  </a:extLst>
                </a:gridCol>
                <a:gridCol w="1888924">
                  <a:extLst>
                    <a:ext uri="{9D8B030D-6E8A-4147-A177-3AD203B41FA5}">
                      <a16:colId xmlns:a16="http://schemas.microsoft.com/office/drawing/2014/main" val="3182481600"/>
                    </a:ext>
                  </a:extLst>
                </a:gridCol>
              </a:tblGrid>
              <a:tr h="2542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  <a:endParaRPr lang="ko-KR" altLang="en-US" sz="7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255" marR="24255" marT="6706" marB="67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증빙서류</a:t>
                      </a:r>
                      <a:endParaRPr lang="ko-KR" altLang="en-US" sz="7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255" marR="24255" marT="6706" marB="67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기간</a:t>
                      </a:r>
                      <a:endParaRPr lang="ko-KR" altLang="en-US" sz="7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255" marR="24255" marT="6706" marB="67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담당부서</a:t>
                      </a:r>
                      <a:endParaRPr lang="ko-KR" altLang="en-US" sz="7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255" marR="24255" marT="6706" marB="67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788636"/>
                  </a:ext>
                </a:extLst>
              </a:tr>
              <a:tr h="69386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코로나</a:t>
                      </a:r>
                      <a:r>
                        <a:rPr lang="en-US" altLang="ko-KR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 </a:t>
                      </a:r>
                      <a:r>
                        <a:rPr lang="ko-KR" altLang="en-US" sz="900" kern="0" spc="-5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확진자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255" marR="24255" marT="6706" marB="67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kern="0" spc="-5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택</a:t>
                      </a:r>
                      <a:r>
                        <a:rPr lang="en-US" altLang="ko-KR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입퇴원확인서</a:t>
                      </a:r>
                      <a:r>
                        <a:rPr lang="en-US" altLang="ko-KR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격리해제 확인서</a:t>
                      </a:r>
                      <a:r>
                        <a:rPr lang="en-US" altLang="ko-KR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QOOV</a:t>
                      </a: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앱의 코로나</a:t>
                      </a:r>
                      <a:r>
                        <a:rPr lang="en-US" altLang="ko-KR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완치확인서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255" marR="24255" marT="6706" marB="67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08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보건당국 개별통보</a:t>
                      </a:r>
                      <a:endParaRPr lang="en-US" altLang="ko-KR" sz="900" kern="0" spc="-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08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보건당국 격리해제기간  </a:t>
                      </a:r>
                      <a:r>
                        <a:rPr lang="en-US" altLang="ko-KR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+ 3</a:t>
                      </a: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08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의료지원실 신고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255" marR="24255" marT="6706" marB="67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8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공인출석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08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학생지원팀제출</a:t>
                      </a:r>
                      <a:r>
                        <a:rPr lang="en-US" altLang="ko-KR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255" marR="24255" marT="6706" marB="67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7501394"/>
                  </a:ext>
                </a:extLst>
              </a:tr>
              <a:tr h="693865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확진자 접촉자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255" marR="24255" marT="6706" marB="67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밀접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접촉자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255" marR="24255" marT="6706" marB="67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 dirty="0">
                          <a:solidFill>
                            <a:srgbClr val="0059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무증상자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255" marR="24255" marT="6706" marB="67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항원검사대상자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255" marR="24255" marT="6706" marB="67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신속 항원검사 확인서 제출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최초</a:t>
                      </a:r>
                      <a:r>
                        <a:rPr lang="en-US" altLang="ko-KR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 본인 자가 항원검사 사진 인정 </a:t>
                      </a:r>
                      <a:r>
                        <a:rPr lang="en-US" altLang="ko-KR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255" marR="24255" marT="6706" marB="67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800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즉시 검사 하고 서류 제출 후 수업 참가 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0800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</a:t>
                      </a:r>
                      <a:r>
                        <a:rPr lang="en-US" altLang="ko-KR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2</a:t>
                      </a: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</a:t>
                      </a:r>
                      <a:r>
                        <a:rPr lang="en-US" altLang="ko-KR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번씩 </a:t>
                      </a:r>
                      <a:r>
                        <a:rPr lang="en-US" altLang="ko-KR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 항원검사 실시 후 확인서 제출</a:t>
                      </a:r>
                      <a:r>
                        <a:rPr lang="en-US" altLang="ko-KR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255" marR="24255" marT="6706" marB="67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800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-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담당교원</a:t>
                      </a:r>
                      <a:r>
                        <a:rPr lang="en-US" altLang="ko-KR" sz="900" b="1" kern="0" spc="-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kern="0" spc="-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학과사무실</a:t>
                      </a:r>
                      <a:r>
                        <a:rPr lang="en-US" altLang="ko-KR" sz="900" b="1" kern="0" spc="-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900" b="1" kern="0" spc="-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에게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0800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-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증빙서류 제출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255" marR="24255" marT="6706" marB="67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4321799"/>
                  </a:ext>
                </a:extLst>
              </a:tr>
              <a:tr h="13456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PCR</a:t>
                      </a: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검사대상자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*보건소검사</a:t>
                      </a:r>
                      <a:endParaRPr lang="en-US" altLang="ko-KR" sz="900" kern="0" spc="-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대상자문자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255" marR="24255" marT="6706" marB="67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PCR</a:t>
                      </a: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검사 결과 관련 서류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-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동거인 확진 </a:t>
                      </a: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상동</a:t>
                      </a:r>
                      <a:r>
                        <a:rPr lang="en-US" altLang="ko-KR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255" marR="24255" marT="6706" marB="67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800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PCR</a:t>
                      </a: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검사 음성결과 후 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0800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수업 참가 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0800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*수동감시대상자 격리해제 전 검사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0800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음성 확인 후 수업참가 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0800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동거인</a:t>
                      </a:r>
                      <a:r>
                        <a:rPr lang="en-US" altLang="ko-KR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가족</a:t>
                      </a:r>
                      <a:r>
                        <a:rPr lang="en-US" altLang="ko-KR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재택치료대상자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0800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함께 거주 </a:t>
                      </a:r>
                      <a:r>
                        <a:rPr lang="en-US" altLang="ko-KR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</a:t>
                      </a: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수동감시대상자</a:t>
                      </a:r>
                      <a:r>
                        <a:rPr lang="en-US" altLang="ko-KR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255" marR="24255" marT="6706" marB="67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8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공인출석요청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08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학생지원팀</a:t>
                      </a:r>
                      <a:r>
                        <a:rPr lang="en-US" altLang="ko-KR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08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**</a:t>
                      </a:r>
                      <a:r>
                        <a:rPr lang="ko-KR" altLang="en-US" sz="900" u="dbl" kern="0" spc="-5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수동감시대상자 상동</a:t>
                      </a: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255" marR="24255" marT="6706" marB="67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398529"/>
                  </a:ext>
                </a:extLst>
              </a:tr>
              <a:tr h="6938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유증상자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학교장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PCR </a:t>
                      </a: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검사대상</a:t>
                      </a:r>
                      <a:endParaRPr lang="en-US" altLang="ko-KR" sz="900" kern="0" spc="-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확인서 발부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255" marR="24255" marT="6706" marB="67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양성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255" marR="24255" marT="6706" marB="67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양성 증빙서류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(+3 </a:t>
                      </a: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의료기관 진료관련서류</a:t>
                      </a:r>
                      <a:r>
                        <a:rPr lang="en-US" altLang="ko-KR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255" marR="24255" marT="6706" marB="67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8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격리해제기간 </a:t>
                      </a:r>
                      <a:r>
                        <a:rPr lang="en-US" altLang="ko-KR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+ 3 </a:t>
                      </a: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0800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의료지원실 유선 신고</a:t>
                      </a:r>
                      <a:r>
                        <a:rPr lang="en-US" altLang="ko-KR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255" marR="24255" marT="6706" marB="67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108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의료지원실 증빙서류 제출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08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</a:t>
                      </a: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공인출석 </a:t>
                      </a:r>
                      <a:r>
                        <a:rPr lang="en-US" altLang="ko-KR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학생지원팀</a:t>
                      </a:r>
                      <a:r>
                        <a:rPr lang="en-US" altLang="ko-KR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255" marR="24255" marT="6706" marB="67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760759"/>
                  </a:ext>
                </a:extLst>
              </a:tr>
              <a:tr h="4766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음성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255" marR="24255" marT="6706" marB="67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진료확인서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kern="0" spc="-5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코로나병명기재</a:t>
                      </a:r>
                      <a:r>
                        <a:rPr lang="en-US" altLang="ko-KR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의사소견서</a:t>
                      </a:r>
                      <a:r>
                        <a:rPr lang="en-US" altLang="ko-KR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코로나관련증상기재</a:t>
                      </a:r>
                      <a:r>
                        <a:rPr lang="en-US" altLang="ko-KR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255" marR="24255" marT="6706" marB="67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800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증상 호전</a:t>
                      </a:r>
                      <a:r>
                        <a:rPr lang="en-US" altLang="ko-KR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</a:t>
                      </a: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 신속 항원검사 음성이면 수업참가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255" marR="24255" marT="6706" marB="67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385482"/>
                  </a:ext>
                </a:extLst>
              </a:tr>
              <a:tr h="4766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교내 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단순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접촉자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255" marR="24255" marT="6706" marB="67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무증상자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255" marR="24255" marT="6706" marB="67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자가항원검사음성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-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검사사진 등</a:t>
                      </a:r>
                      <a:r>
                        <a:rPr lang="en-US" altLang="ko-KR" sz="900" kern="0" spc="-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255" marR="24255" marT="6706" marB="67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0800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수업 참가 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255" marR="24255" marT="6706" marB="67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10800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※</a:t>
                      </a: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출석</a:t>
                      </a:r>
                      <a:r>
                        <a:rPr lang="en-US" altLang="ko-KR" sz="900" b="1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담당교원에게 증빙서류 제출</a:t>
                      </a:r>
                      <a:r>
                        <a:rPr lang="en-US" altLang="ko-KR" sz="900" b="1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900" kern="0" spc="-5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학습권</a:t>
                      </a: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침해하지 않는 범위 내에서 필요시 과제대체 권고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255" marR="24255" marT="6706" marB="67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6981055"/>
                  </a:ext>
                </a:extLst>
              </a:tr>
              <a:tr h="6938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유증상자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255" marR="24255" marT="6706" marB="67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신속 항원검사 확인서류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보건소</a:t>
                      </a:r>
                      <a:r>
                        <a:rPr lang="en-US" altLang="ko-KR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의료기관</a:t>
                      </a:r>
                      <a:r>
                        <a:rPr lang="en-US" altLang="ko-KR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선별진료소 검사 </a:t>
                      </a:r>
                      <a:r>
                        <a:rPr lang="ko-KR" altLang="en-US" sz="900" kern="0" spc="-5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결과지</a:t>
                      </a:r>
                      <a:r>
                        <a:rPr lang="en-US" altLang="ko-KR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255" marR="24255" marT="6706" marB="67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0800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신속 항원검사 실시 후 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0800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음성이면 수업 참가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08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본인 식별가능서류</a:t>
                      </a:r>
                      <a:r>
                        <a:rPr lang="en-US" altLang="ko-KR" sz="9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255" marR="24255" marT="6706" marB="67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6470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4600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프로그램</a:t>
            </a:r>
            <a:r>
              <a:rPr lang="en-US" altLang="ko-KR" dirty="0"/>
              <a:t>, </a:t>
            </a:r>
            <a:r>
              <a:rPr lang="ko-KR" altLang="en-US" dirty="0"/>
              <a:t>프로그래밍</a:t>
            </a:r>
            <a:r>
              <a:rPr lang="en-US" altLang="ko-KR" dirty="0"/>
              <a:t>, </a:t>
            </a:r>
            <a:r>
              <a:rPr lang="ko-KR" altLang="en-US" dirty="0"/>
              <a:t>프로그래머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9946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프로그램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F42B08-8431-41BD-B94C-E285719493EE}"/>
              </a:ext>
            </a:extLst>
          </p:cNvPr>
          <p:cNvSpPr txBox="1"/>
          <p:nvPr/>
        </p:nvSpPr>
        <p:spPr>
          <a:xfrm>
            <a:off x="1719288" y="1700809"/>
            <a:ext cx="8703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accent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이란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특정 작업을 수행하는 일련의 명령어들의 모음</a:t>
            </a: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3C197812-64BE-4976-AEBA-644C3C05E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623" y="3912112"/>
            <a:ext cx="1578527" cy="1187020"/>
          </a:xfrm>
          <a:prstGeom prst="rect">
            <a:avLst/>
          </a:prstGeom>
          <a:ln w="3175">
            <a:miter lim="400000"/>
          </a:ln>
        </p:spPr>
      </p:pic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AB2668AE-FE3E-4587-A792-C8960737A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989" y="3912048"/>
            <a:ext cx="1174973" cy="1187084"/>
          </a:xfrm>
          <a:prstGeom prst="rect">
            <a:avLst/>
          </a:prstGeom>
          <a:ln w="3175">
            <a:miter lim="400000"/>
          </a:ln>
        </p:spPr>
      </p:pic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234B64C9-2E1A-47E7-B037-0338207B8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800" y="3912112"/>
            <a:ext cx="2378566" cy="1187020"/>
          </a:xfrm>
          <a:prstGeom prst="rect">
            <a:avLst/>
          </a:prstGeom>
          <a:ln w="3175">
            <a:miter lim="400000"/>
          </a:ln>
        </p:spPr>
      </p:pic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0AC6C55E-13CE-483A-9674-BF6DCD56A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4205" y="3912048"/>
            <a:ext cx="684253" cy="118702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80461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프로그래밍</a:t>
            </a:r>
            <a:r>
              <a:rPr lang="en-US" altLang="ko-KR" dirty="0"/>
              <a:t>(</a:t>
            </a:r>
            <a:r>
              <a:rPr lang="ko-KR" altLang="en-US" dirty="0"/>
              <a:t>코딩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DBF05E-26AF-4805-9F39-EC47CFE0E8DD}"/>
              </a:ext>
            </a:extLst>
          </p:cNvPr>
          <p:cNvSpPr txBox="1"/>
          <p:nvPr/>
        </p:nvSpPr>
        <p:spPr>
          <a:xfrm>
            <a:off x="2910562" y="1988841"/>
            <a:ext cx="65229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accent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프로그래밍</a:t>
            </a:r>
            <a:r>
              <a:rPr lang="en-US" altLang="ko-KR" sz="4800" b="1" dirty="0">
                <a:solidFill>
                  <a:schemeClr val="accent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(=</a:t>
            </a:r>
            <a:r>
              <a:rPr lang="ko-KR" altLang="en-US" sz="4800" b="1" dirty="0">
                <a:solidFill>
                  <a:schemeClr val="accent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코딩</a:t>
            </a:r>
            <a:r>
              <a:rPr lang="en-US" altLang="ko-KR" sz="4800" b="1" dirty="0">
                <a:solidFill>
                  <a:schemeClr val="accent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이란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  <a:p>
            <a:pPr algn="ctr"/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프로그램을 만드는 일련의 과정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68083C9C-E1FA-4476-B270-ECF1E5ED2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23" y="4260405"/>
            <a:ext cx="6957605" cy="734054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01779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프로그래머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8C6BEE-4E5A-4F7C-9F42-1D7AABDA13CB}"/>
              </a:ext>
            </a:extLst>
          </p:cNvPr>
          <p:cNvSpPr txBox="1"/>
          <p:nvPr/>
        </p:nvSpPr>
        <p:spPr>
          <a:xfrm>
            <a:off x="3758103" y="1878509"/>
            <a:ext cx="45768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accent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프로그래머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란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  <a:p>
            <a:pPr algn="ctr"/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프로그래밍을 하는 사람</a:t>
            </a:r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3204A951-DC21-43F6-B216-91DA63649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849" y="3717032"/>
            <a:ext cx="2637403" cy="2006568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15255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프로그래밍을 배워야 하는 이유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0949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프로그래밍을 배워야 하는 이유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A5FBE5-085B-430A-AC05-4AF8B902A6B3}"/>
              </a:ext>
            </a:extLst>
          </p:cNvPr>
          <p:cNvSpPr txBox="1"/>
          <p:nvPr/>
        </p:nvSpPr>
        <p:spPr>
          <a:xfrm>
            <a:off x="2063552" y="1916833"/>
            <a:ext cx="782052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4800" b="1" dirty="0">
                <a:solidFill>
                  <a:schemeClr val="accent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＂코딩을 배워야 합니다</a:t>
            </a:r>
            <a:r>
              <a:rPr lang="en-US" altLang="ko-KR" sz="4800" b="1" dirty="0">
                <a:solidFill>
                  <a:schemeClr val="accent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!</a:t>
            </a:r>
            <a:r>
              <a:rPr lang="ko-KR" altLang="en-US" sz="4800" b="1" dirty="0">
                <a:solidFill>
                  <a:schemeClr val="accent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“</a:t>
            </a:r>
            <a:endParaRPr lang="en-US" altLang="ko-KR" sz="4800" b="1" dirty="0">
              <a:solidFill>
                <a:schemeClr val="accent5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200000"/>
              </a:lnSpc>
            </a:pPr>
            <a:endParaRPr lang="en-US" altLang="ko-KR" sz="2000" b="1" dirty="0">
              <a:solidFill>
                <a:srgbClr val="92D050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(feat.         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스티브잡스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            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빌 게이츠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B21D9C-F095-4D36-967A-C5542E3BD94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15888" y="4014396"/>
            <a:ext cx="643748" cy="6648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E3FB821-9F97-4715-A284-48B7C006026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67495" y="4111244"/>
            <a:ext cx="540534" cy="52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28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프로그래밍을 배워야 하는 이유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2FB524-6672-472A-80A7-9465DAE1BFCD}"/>
              </a:ext>
            </a:extLst>
          </p:cNvPr>
          <p:cNvSpPr txBox="1"/>
          <p:nvPr/>
        </p:nvSpPr>
        <p:spPr>
          <a:xfrm>
            <a:off x="1981434" y="4792380"/>
            <a:ext cx="93281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14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년간 휴대 전화 분야 세계 시장 점유율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위 </a:t>
            </a:r>
            <a:r>
              <a:rPr lang="ko-KR" altLang="en-US" sz="4800" b="1" dirty="0">
                <a:solidFill>
                  <a:schemeClr val="accent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노키아의 몰락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EA8B3FCB-B80C-4DC7-8F26-366DFE18B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664" y="1916832"/>
            <a:ext cx="6152268" cy="2291034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71036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프로그래밍을 배워야 하는 이유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E63D12-63EC-4AD5-8F01-03DF4C8452B6}"/>
              </a:ext>
            </a:extLst>
          </p:cNvPr>
          <p:cNvSpPr txBox="1"/>
          <p:nvPr/>
        </p:nvSpPr>
        <p:spPr>
          <a:xfrm>
            <a:off x="1753305" y="4547935"/>
            <a:ext cx="9882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무료메시지 서비스를 시작으로 여러 산업에서 활약중인 </a:t>
            </a:r>
            <a:r>
              <a:rPr lang="ko-KR" altLang="en-US" sz="4800" b="1" dirty="0">
                <a:solidFill>
                  <a:schemeClr val="accent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카카오의 성장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C7D8C2C3-1522-4190-B6D2-17399CEB6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829" y="2177715"/>
            <a:ext cx="7058342" cy="1620629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61072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프로그래밍을 배워야 하는 이유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9CBAA0-9939-4E68-8015-4E60EBB3B258}"/>
              </a:ext>
            </a:extLst>
          </p:cNvPr>
          <p:cNvSpPr txBox="1"/>
          <p:nvPr/>
        </p:nvSpPr>
        <p:spPr>
          <a:xfrm>
            <a:off x="2554004" y="4596065"/>
            <a:ext cx="79432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난공불락이었던 바둑계를 제패한 </a:t>
            </a:r>
            <a:r>
              <a:rPr lang="ko-KR" altLang="en-US" sz="4800" b="1" dirty="0">
                <a:solidFill>
                  <a:schemeClr val="accent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알파고의 등장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3E64405E-78AA-4698-8644-A4F709B39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236" y="1887552"/>
            <a:ext cx="4443528" cy="2236841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924502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교수 소개</a:t>
            </a:r>
            <a:endParaRPr lang="en-US" altLang="ko-KR" dirty="0"/>
          </a:p>
          <a:p>
            <a:r>
              <a:rPr lang="ko-KR" altLang="en-US" dirty="0"/>
              <a:t>컴퓨팅 사고 교과목 개요</a:t>
            </a:r>
            <a:endParaRPr lang="en-US" altLang="ko-KR" dirty="0"/>
          </a:p>
          <a:p>
            <a:r>
              <a:rPr lang="ko-KR" altLang="en-US" dirty="0"/>
              <a:t>컴퓨팅 사고 교과목 교육 목표</a:t>
            </a:r>
            <a:endParaRPr lang="en-US" altLang="ko-KR" dirty="0"/>
          </a:p>
          <a:p>
            <a:r>
              <a:rPr lang="ko-KR" altLang="en-US" dirty="0"/>
              <a:t>성적 평가 방법</a:t>
            </a:r>
            <a:endParaRPr lang="en-US" altLang="ko-KR" dirty="0"/>
          </a:p>
          <a:p>
            <a:r>
              <a:rPr lang="ko-KR" altLang="en-US" dirty="0"/>
              <a:t>교재 소개</a:t>
            </a:r>
            <a:endParaRPr lang="en-US" altLang="ko-KR" dirty="0"/>
          </a:p>
          <a:p>
            <a:r>
              <a:rPr lang="ko-KR" altLang="en-US" dirty="0"/>
              <a:t>프로그램</a:t>
            </a:r>
            <a:r>
              <a:rPr lang="en-US" altLang="ko-KR" dirty="0"/>
              <a:t>, </a:t>
            </a:r>
            <a:r>
              <a:rPr lang="ko-KR" altLang="en-US" dirty="0"/>
              <a:t>프로그래밍</a:t>
            </a:r>
            <a:r>
              <a:rPr lang="en-US" altLang="ko-KR" dirty="0"/>
              <a:t>, </a:t>
            </a:r>
            <a:r>
              <a:rPr lang="ko-KR" altLang="en-US" dirty="0"/>
              <a:t>프로그래머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컴퓨팅 사고력</a:t>
            </a:r>
            <a:r>
              <a:rPr lang="en-US" altLang="ko-KR" dirty="0"/>
              <a:t>(Computational Thinking)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CT(Computational Thinking) </a:t>
            </a:r>
            <a:r>
              <a:rPr lang="ko-KR" altLang="en-US" dirty="0"/>
              <a:t>개념 소개</a:t>
            </a:r>
          </a:p>
          <a:p>
            <a:pPr lvl="1"/>
            <a:r>
              <a:rPr lang="en-US" altLang="ko-KR" dirty="0"/>
              <a:t>CT </a:t>
            </a:r>
            <a:r>
              <a:rPr lang="ko-KR" altLang="en-US" dirty="0"/>
              <a:t>프로젝트 예시 소개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839416" y="66524"/>
            <a:ext cx="10201031" cy="1052736"/>
          </a:xfrm>
        </p:spPr>
        <p:txBody>
          <a:bodyPr/>
          <a:lstStyle/>
          <a:p>
            <a:r>
              <a:rPr lang="ko-KR" altLang="en-US" dirty="0"/>
              <a:t>컴퓨팅 사고력 교과목 소개 및 </a:t>
            </a:r>
            <a:r>
              <a:rPr lang="en-US" altLang="ko-KR" dirty="0"/>
              <a:t>CT </a:t>
            </a:r>
            <a:r>
              <a:rPr lang="ko-KR" altLang="en-US" dirty="0"/>
              <a:t>개념 소개</a:t>
            </a: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655474" y="1307208"/>
            <a:ext cx="3072375" cy="1257697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defRPr>
            </a:lvl1pPr>
          </a:lstStyle>
          <a:p>
            <a:r>
              <a:rPr lang="ko-KR" altLang="en-US" b="0" dirty="0">
                <a:latin typeface="Rix열정도" panose="00000500000000000000" pitchFamily="2" charset="-127"/>
                <a:ea typeface="Rix열정도" panose="00000500000000000000" pitchFamily="2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4057026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프로그래밍을 배워야 하는 이유</a:t>
            </a: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07EBD0DF-53E3-4708-8A04-8266C9500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672" y="1268760"/>
            <a:ext cx="5940216" cy="4364568"/>
          </a:xfrm>
          <a:prstGeom prst="rect">
            <a:avLst/>
          </a:prstGeom>
          <a:ln w="3175">
            <a:miter lim="4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B3F666-2E16-4548-9603-3B559861EF31}"/>
              </a:ext>
            </a:extLst>
          </p:cNvPr>
          <p:cNvSpPr txBox="1"/>
          <p:nvPr/>
        </p:nvSpPr>
        <p:spPr>
          <a:xfrm>
            <a:off x="1546664" y="5877272"/>
            <a:ext cx="91342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accent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포브스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선정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2019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년 가장 </a:t>
            </a:r>
            <a:r>
              <a:rPr lang="ko-KR" altLang="en-US" sz="4000" b="1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가치 있는 브랜드 </a:t>
            </a:r>
            <a:r>
              <a:rPr lang="en-US" altLang="ko-KR" sz="4000" b="1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Top 5</a:t>
            </a:r>
            <a:endParaRPr lang="ko-KR" altLang="en-US" sz="4800" b="1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568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프로그래밍을 배워야 하는 이유</a:t>
            </a: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0FBE5253-B17C-496E-9B36-72F73A14E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072" y="3038364"/>
            <a:ext cx="6893856" cy="2622884"/>
          </a:xfrm>
          <a:prstGeom prst="rect">
            <a:avLst/>
          </a:prstGeom>
          <a:ln w="3175">
            <a:miter lim="4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99742C-67AE-4F77-BE75-B692F56C6F86}"/>
              </a:ext>
            </a:extLst>
          </p:cNvPr>
          <p:cNvSpPr txBox="1"/>
          <p:nvPr/>
        </p:nvSpPr>
        <p:spPr>
          <a:xfrm>
            <a:off x="2131376" y="1484784"/>
            <a:ext cx="85664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‘</a:t>
            </a:r>
            <a:r>
              <a:rPr lang="ko-KR" altLang="en-US" sz="48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모두가 프로그래밍 전문가가 되어야 할까</a:t>
            </a:r>
            <a:r>
              <a:rPr lang="en-US" altLang="ko-KR" sz="48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?’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2A399D-FD7A-4B76-B3CF-0432ADEB4308}"/>
              </a:ext>
            </a:extLst>
          </p:cNvPr>
          <p:cNvSpPr txBox="1"/>
          <p:nvPr/>
        </p:nvSpPr>
        <p:spPr>
          <a:xfrm>
            <a:off x="2103258" y="1484784"/>
            <a:ext cx="85664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‘</a:t>
            </a:r>
            <a:r>
              <a:rPr lang="ko-KR" altLang="en-US" sz="4800" b="1" dirty="0">
                <a:solidFill>
                  <a:schemeClr val="accent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모두가 프로그래밍 전문가가 되어야 할까</a:t>
            </a:r>
            <a:r>
              <a:rPr lang="en-US" altLang="ko-KR" sz="4800" b="1" dirty="0">
                <a:solidFill>
                  <a:schemeClr val="accent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?’</a:t>
            </a:r>
            <a:endParaRPr lang="ko-KR" altLang="en-US" sz="4800" b="1" dirty="0">
              <a:solidFill>
                <a:schemeClr val="accent5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28A22-9428-4FB2-B458-C82ECC31EF37}"/>
              </a:ext>
            </a:extLst>
          </p:cNvPr>
          <p:cNvSpPr txBox="1"/>
          <p:nvPr/>
        </p:nvSpPr>
        <p:spPr>
          <a:xfrm>
            <a:off x="1490411" y="2488536"/>
            <a:ext cx="9211176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rgbClr val="FF99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NO~!!!</a:t>
            </a:r>
            <a:endParaRPr lang="ko-KR" altLang="en-US" sz="19900" b="1" dirty="0">
              <a:solidFill>
                <a:srgbClr val="FF99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641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프로그래밍을 배워야 하는 이유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323CA5-4714-4167-9708-B84E6E13502F}"/>
              </a:ext>
            </a:extLst>
          </p:cNvPr>
          <p:cNvSpPr txBox="1"/>
          <p:nvPr/>
        </p:nvSpPr>
        <p:spPr>
          <a:xfrm>
            <a:off x="700441" y="2316951"/>
            <a:ext cx="107294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프로그래밍을 알면 </a:t>
            </a:r>
            <a:r>
              <a:rPr lang="ko-KR" altLang="en-US" sz="4000" b="1" dirty="0">
                <a:solidFill>
                  <a:schemeClr val="accent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세상의 변화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</a:t>
            </a:r>
            <a:r>
              <a:rPr lang="ko-KR" altLang="en-US" sz="4000" b="1" dirty="0">
                <a:solidFill>
                  <a:schemeClr val="accent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빠르게 대응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할 수 있다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이제 프로그래밍은 </a:t>
            </a:r>
            <a:r>
              <a:rPr lang="ko-KR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선택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 아니라 </a:t>
            </a:r>
            <a:r>
              <a:rPr lang="ko-KR" altLang="en-US" sz="4000" b="1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필수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96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776483" y="3429000"/>
            <a:ext cx="8639037" cy="1323439"/>
          </a:xfrm>
        </p:spPr>
        <p:txBody>
          <a:bodyPr/>
          <a:lstStyle/>
          <a:p>
            <a:r>
              <a:rPr lang="en-US" altLang="ko-KR" dirty="0"/>
              <a:t>CT(Computational Thinking) </a:t>
            </a:r>
            <a:br>
              <a:rPr lang="en-US" altLang="ko-KR" dirty="0"/>
            </a:br>
            <a:r>
              <a:rPr lang="ko-KR" altLang="en-US" dirty="0"/>
              <a:t>개념 소개</a:t>
            </a:r>
          </a:p>
        </p:txBody>
      </p:sp>
    </p:spTree>
    <p:extLst>
      <p:ext uri="{BB962C8B-B14F-4D97-AF65-F5344CB8AC3E}">
        <p14:creationId xmlns:p14="http://schemas.microsoft.com/office/powerpoint/2010/main" val="776308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컴퓨팅 사고력의 정의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컴퓨팅 사고력</a:t>
            </a:r>
            <a:r>
              <a:rPr lang="en-US" altLang="ko-KR"/>
              <a:t>(</a:t>
            </a:r>
            <a:r>
              <a:rPr lang="ko-KR" altLang="en-US"/>
              <a:t>이하 </a:t>
            </a:r>
            <a:r>
              <a:rPr lang="en-US" altLang="ko-KR"/>
              <a:t>CT)</a:t>
            </a:r>
            <a:r>
              <a:rPr lang="ko-KR" altLang="en-US"/>
              <a:t>이라는 용어는 </a:t>
            </a:r>
            <a:r>
              <a:rPr lang="en-US" altLang="ko-KR"/>
              <a:t>2006</a:t>
            </a:r>
            <a:r>
              <a:rPr lang="ko-KR" altLang="en-US"/>
              <a:t>년 미국의 자넷 윙</a:t>
            </a:r>
            <a:r>
              <a:rPr lang="en-US" altLang="ko-KR"/>
              <a:t>Jeannette Wing </a:t>
            </a:r>
            <a:r>
              <a:rPr lang="ko-KR" altLang="en-US"/>
              <a:t>교수가 </a:t>
            </a:r>
            <a:r>
              <a:rPr lang="en-US" altLang="ko-KR"/>
              <a:t>ACM</a:t>
            </a:r>
            <a:r>
              <a:rPr lang="ko-KR" altLang="en-US"/>
              <a:t>에 기고한 논문을 통해서 알려지기 시작</a:t>
            </a:r>
            <a:endParaRPr lang="en-US" altLang="ko-KR"/>
          </a:p>
          <a:p>
            <a:r>
              <a:rPr lang="ko-KR" altLang="en-US"/>
              <a:t>컴퓨터처럼 생각하는 컴퓨팅 사고력이 컴퓨터 과학자에게만 국한된 것이 아니라 모든 일반 사람들에게도 필요한 중요</a:t>
            </a:r>
            <a:endParaRPr lang="en-US" altLang="ko-KR"/>
          </a:p>
          <a:p>
            <a:r>
              <a:rPr lang="ko-KR" altLang="en-US"/>
              <a:t>컴퓨팅 사고력</a:t>
            </a:r>
            <a:endParaRPr lang="en-US" altLang="ko-KR"/>
          </a:p>
          <a:p>
            <a:pPr lvl="1"/>
            <a:r>
              <a:rPr lang="ko-KR" altLang="en-US"/>
              <a:t>“컴퓨터 과학의 기본 개념과 원리를 기반으로 실생활 및 다양한 학문분야의 문제를 이해하고 창의적으로 해법을 구현하여 적용할 수 있는 능력”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4394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컴퓨팅 사고력의 정의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CT</a:t>
            </a:r>
            <a:r>
              <a:rPr lang="ko-KR" altLang="en-US"/>
              <a:t>의 구성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941" y="1528970"/>
            <a:ext cx="8451579" cy="484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3776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CT </a:t>
            </a:r>
            <a:r>
              <a:rPr lang="ko-KR" altLang="en-US" dirty="0"/>
              <a:t>프로젝트 예시 소개</a:t>
            </a:r>
          </a:p>
        </p:txBody>
      </p:sp>
    </p:spTree>
    <p:extLst>
      <p:ext uri="{BB962C8B-B14F-4D97-AF65-F5344CB8AC3E}">
        <p14:creationId xmlns:p14="http://schemas.microsoft.com/office/powerpoint/2010/main" val="1592301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CT </a:t>
            </a:r>
            <a:r>
              <a:rPr lang="ko-KR" altLang="en-US" dirty="0"/>
              <a:t>프로젝트 예시 소개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9" b="10401"/>
          <a:stretch/>
        </p:blipFill>
        <p:spPr>
          <a:xfrm>
            <a:off x="10668" y="1124744"/>
            <a:ext cx="12170664" cy="565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25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CT </a:t>
            </a:r>
            <a:r>
              <a:rPr lang="ko-KR" altLang="en-US" dirty="0"/>
              <a:t>프로젝트 예시 소개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8" t="16001" r="10625" b="13999"/>
          <a:stretch/>
        </p:blipFill>
        <p:spPr>
          <a:xfrm>
            <a:off x="52418" y="1068956"/>
            <a:ext cx="12087165" cy="575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69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CT </a:t>
            </a:r>
            <a:r>
              <a:rPr lang="ko-KR" altLang="en-US" dirty="0"/>
              <a:t>프로젝트 예시 소개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4" t="7000" r="2879" b="18802"/>
          <a:stretch/>
        </p:blipFill>
        <p:spPr>
          <a:xfrm>
            <a:off x="191344" y="1052736"/>
            <a:ext cx="11809313" cy="564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369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교수 소개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성명 </a:t>
            </a:r>
            <a:r>
              <a:rPr lang="en-US" altLang="ko-KR" dirty="0"/>
              <a:t>:  </a:t>
            </a:r>
            <a:r>
              <a:rPr lang="ko-KR" altLang="en-US" dirty="0"/>
              <a:t>김지연</a:t>
            </a:r>
            <a:endParaRPr lang="en-US" altLang="ko-KR" dirty="0"/>
          </a:p>
          <a:p>
            <a:r>
              <a:rPr lang="ko-KR" altLang="en-US" dirty="0"/>
              <a:t>소속</a:t>
            </a:r>
            <a:r>
              <a:rPr lang="en-US" altLang="ko-KR" dirty="0"/>
              <a:t> :  </a:t>
            </a:r>
            <a:r>
              <a:rPr lang="ko-KR" altLang="en-US"/>
              <a:t>컴퓨터공학부</a:t>
            </a:r>
            <a:endParaRPr lang="en-US" altLang="ko-KR" dirty="0"/>
          </a:p>
          <a:p>
            <a:r>
              <a:rPr lang="ko-KR" altLang="en-US" dirty="0"/>
              <a:t>연락처 </a:t>
            </a:r>
            <a:r>
              <a:rPr lang="en-US" altLang="ko-KR" dirty="0"/>
              <a:t>:  010-2916-0216</a:t>
            </a:r>
          </a:p>
          <a:p>
            <a:r>
              <a:rPr lang="en-US" altLang="ko-KR" dirty="0"/>
              <a:t>E-Mail : kimjy@silla.ac.kr</a:t>
            </a:r>
          </a:p>
          <a:p>
            <a:r>
              <a:rPr lang="ko-KR" altLang="en-US" dirty="0"/>
              <a:t>연구실</a:t>
            </a:r>
            <a:r>
              <a:rPr lang="en-US" altLang="ko-KR" dirty="0"/>
              <a:t> : </a:t>
            </a:r>
            <a:r>
              <a:rPr lang="ko-KR" altLang="en-US" dirty="0"/>
              <a:t>국제교육관 </a:t>
            </a:r>
            <a:r>
              <a:rPr lang="en-US" altLang="ko-KR" dirty="0"/>
              <a:t>206</a:t>
            </a:r>
            <a:r>
              <a:rPr lang="ko-KR" altLang="en-US" dirty="0"/>
              <a:t>호</a:t>
            </a:r>
            <a:r>
              <a:rPr lang="en-US" altLang="ko-KR" dirty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3531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CT </a:t>
            </a:r>
            <a:r>
              <a:rPr lang="ko-KR" altLang="en-US" dirty="0"/>
              <a:t>프로젝트 예시 소개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4" r="19879" b="3831"/>
          <a:stretch/>
        </p:blipFill>
        <p:spPr>
          <a:xfrm>
            <a:off x="1991544" y="1124744"/>
            <a:ext cx="7920880" cy="569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36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CT </a:t>
            </a:r>
            <a:r>
              <a:rPr lang="ko-KR" altLang="en-US" dirty="0"/>
              <a:t>프로젝트 예시 소개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01" r="29651"/>
          <a:stretch/>
        </p:blipFill>
        <p:spPr>
          <a:xfrm rot="5400000">
            <a:off x="768782" y="925303"/>
            <a:ext cx="6872848" cy="49337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0" t="8616" r="9702" b="3730"/>
          <a:stretch/>
        </p:blipFill>
        <p:spPr>
          <a:xfrm rot="5400000">
            <a:off x="5400433" y="1371382"/>
            <a:ext cx="6863741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7523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CT </a:t>
            </a:r>
            <a:r>
              <a:rPr lang="ko-KR" altLang="en-US" dirty="0"/>
              <a:t>프로젝트 예시 소개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1" r="27536" b="26901"/>
          <a:stretch/>
        </p:blipFill>
        <p:spPr>
          <a:xfrm>
            <a:off x="681143" y="116632"/>
            <a:ext cx="11117747" cy="667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31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 별 </a:t>
            </a:r>
            <a:r>
              <a:rPr lang="en-US" altLang="ko-KR" dirty="0"/>
              <a:t>CT </a:t>
            </a:r>
            <a:r>
              <a:rPr lang="ko-KR" altLang="en-US" dirty="0"/>
              <a:t>프로젝트 수행</a:t>
            </a:r>
          </a:p>
        </p:txBody>
      </p:sp>
    </p:spTree>
    <p:extLst>
      <p:ext uri="{BB962C8B-B14F-4D97-AF65-F5344CB8AC3E}">
        <p14:creationId xmlns:p14="http://schemas.microsoft.com/office/powerpoint/2010/main" val="9551271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 별 </a:t>
            </a:r>
            <a:r>
              <a:rPr lang="en-US" altLang="ko-KR" dirty="0"/>
              <a:t>CT</a:t>
            </a:r>
            <a:r>
              <a:rPr lang="ko-KR" altLang="en-US" dirty="0"/>
              <a:t> 프로젝트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인으로 팀 구성 </a:t>
            </a:r>
            <a:r>
              <a:rPr lang="en-US" altLang="ko-KR"/>
              <a:t>- </a:t>
            </a:r>
            <a:r>
              <a:rPr lang="ko-KR" altLang="en-US"/>
              <a:t>랜덤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주차 수업 </a:t>
            </a:r>
            <a:endParaRPr lang="en-US" altLang="ko-KR" dirty="0"/>
          </a:p>
          <a:p>
            <a:pPr lvl="1"/>
            <a:r>
              <a:rPr lang="en-US" altLang="ko-KR" dirty="0"/>
              <a:t>CT </a:t>
            </a:r>
            <a:r>
              <a:rPr lang="ko-KR" altLang="en-US" dirty="0"/>
              <a:t>자료 수집 </a:t>
            </a:r>
            <a:r>
              <a:rPr lang="en-US" altLang="ko-KR" dirty="0"/>
              <a:t>/ </a:t>
            </a:r>
            <a:r>
              <a:rPr lang="ko-KR" altLang="en-US" dirty="0"/>
              <a:t>분석 </a:t>
            </a:r>
            <a:r>
              <a:rPr lang="en-US" altLang="ko-KR" dirty="0"/>
              <a:t>/ </a:t>
            </a:r>
            <a:r>
              <a:rPr lang="ko-KR" altLang="en-US" dirty="0"/>
              <a:t>구조화</a:t>
            </a:r>
            <a:endParaRPr lang="en-US" altLang="ko-KR" dirty="0"/>
          </a:p>
          <a:p>
            <a:pPr lvl="1"/>
            <a:r>
              <a:rPr lang="en-US" altLang="ko-KR" dirty="0"/>
              <a:t>CT </a:t>
            </a:r>
            <a:r>
              <a:rPr lang="ko-KR" altLang="en-US" dirty="0"/>
              <a:t>프로젝트</a:t>
            </a:r>
            <a:r>
              <a:rPr lang="en-US" altLang="ko-KR" dirty="0"/>
              <a:t> </a:t>
            </a:r>
            <a:r>
              <a:rPr lang="ko-KR" altLang="en-US" dirty="0"/>
              <a:t>팀 별 과제 </a:t>
            </a:r>
            <a:r>
              <a:rPr lang="en-US" altLang="ko-KR" dirty="0"/>
              <a:t>1 : 4</a:t>
            </a:r>
            <a:r>
              <a:rPr lang="ko-KR" altLang="en-US" dirty="0"/>
              <a:t>점</a:t>
            </a:r>
            <a:endParaRPr lang="en-US" altLang="ko-KR" dirty="0"/>
          </a:p>
          <a:p>
            <a:pPr fontAlgn="base"/>
            <a:r>
              <a:rPr lang="en-US" altLang="ko-KR" dirty="0"/>
              <a:t>3</a:t>
            </a:r>
            <a:r>
              <a:rPr lang="ko-KR" altLang="en-US" dirty="0"/>
              <a:t>주차 수업 </a:t>
            </a:r>
            <a:endParaRPr lang="en-US" altLang="ko-KR" dirty="0"/>
          </a:p>
          <a:p>
            <a:pPr lvl="1" fontAlgn="base"/>
            <a:r>
              <a:rPr lang="en-US" altLang="ko-KR" dirty="0"/>
              <a:t>CT : </a:t>
            </a:r>
            <a:r>
              <a:rPr lang="ko-KR" altLang="en-US" dirty="0"/>
              <a:t>추상화 단계</a:t>
            </a:r>
          </a:p>
          <a:p>
            <a:pPr lvl="1" fontAlgn="base"/>
            <a:r>
              <a:rPr lang="en-US" altLang="ko-KR" dirty="0"/>
              <a:t>CT : </a:t>
            </a:r>
            <a:r>
              <a:rPr lang="ko-KR" altLang="en-US" dirty="0"/>
              <a:t>자동화 단계</a:t>
            </a:r>
            <a:endParaRPr lang="en-US" altLang="ko-KR" dirty="0"/>
          </a:p>
          <a:p>
            <a:pPr lvl="1" fontAlgn="base"/>
            <a:r>
              <a:rPr lang="en-US" altLang="ko-KR" dirty="0"/>
              <a:t>CT</a:t>
            </a:r>
            <a:r>
              <a:rPr lang="ko-KR" altLang="en-US" dirty="0"/>
              <a:t> 프로젝트</a:t>
            </a:r>
            <a:r>
              <a:rPr lang="en-US" altLang="ko-KR" dirty="0"/>
              <a:t> </a:t>
            </a:r>
            <a:r>
              <a:rPr lang="ko-KR" altLang="en-US" dirty="0"/>
              <a:t>팀 별 과제 </a:t>
            </a:r>
            <a:r>
              <a:rPr lang="en-US" altLang="ko-KR" dirty="0"/>
              <a:t>2 : 4</a:t>
            </a:r>
            <a:r>
              <a:rPr lang="ko-KR" altLang="en-US" dirty="0"/>
              <a:t>점</a:t>
            </a:r>
            <a:endParaRPr lang="en-US" altLang="ko-KR" dirty="0"/>
          </a:p>
          <a:p>
            <a:pPr fontAlgn="base"/>
            <a:r>
              <a:rPr lang="en-US" altLang="ko-KR" dirty="0"/>
              <a:t>4</a:t>
            </a:r>
            <a:r>
              <a:rPr lang="ko-KR" altLang="en-US" dirty="0"/>
              <a:t>주차 수업</a:t>
            </a:r>
            <a:endParaRPr lang="en-US" altLang="ko-KR" dirty="0"/>
          </a:p>
          <a:p>
            <a:pPr lvl="1" fontAlgn="base"/>
            <a:r>
              <a:rPr lang="ko-KR" altLang="en-US" dirty="0"/>
              <a:t>발표 </a:t>
            </a:r>
            <a:r>
              <a:rPr lang="en-US" altLang="ko-KR" dirty="0"/>
              <a:t>: 2</a:t>
            </a:r>
            <a:r>
              <a:rPr lang="ko-KR" altLang="en-US" dirty="0"/>
              <a:t>점</a:t>
            </a:r>
            <a:endParaRPr lang="en-US" altLang="ko-KR" dirty="0"/>
          </a:p>
          <a:p>
            <a:pPr lvl="1" fontAlgn="base"/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34583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5F58A9-E9C4-4E98-AADE-CF1BC82E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설문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6FB398-12C3-445C-88B4-302A4087B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804987"/>
            <a:ext cx="427672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464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5F58A9-E9C4-4E98-AADE-CF1BC82E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r>
              <a:rPr lang="en-US" altLang="ko-KR" dirty="0"/>
              <a:t>(</a:t>
            </a:r>
            <a:r>
              <a:rPr lang="ko-KR" altLang="en-US" dirty="0"/>
              <a:t>실습파일</a:t>
            </a:r>
            <a:r>
              <a:rPr lang="en-US" altLang="ko-KR" dirty="0"/>
              <a:t>)</a:t>
            </a:r>
            <a:r>
              <a:rPr lang="ko-KR" altLang="en-US" dirty="0"/>
              <a:t> 제출 </a:t>
            </a:r>
            <a:r>
              <a:rPr lang="en-US" altLang="ko-KR" dirty="0"/>
              <a:t>– </a:t>
            </a:r>
            <a:r>
              <a:rPr lang="ko-KR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학습 태도 점수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BD3A42-72C2-4DC6-B379-FCD1901B61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모든 실습 파일 제출은 수업 종료 후 </a:t>
            </a:r>
            <a:r>
              <a:rPr lang="en-US" altLang="ko-KR" dirty="0"/>
              <a:t>30</a:t>
            </a:r>
            <a:r>
              <a:rPr lang="ko-KR" altLang="en-US" dirty="0"/>
              <a:t>분 이내로 제출하여야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E850CC-9DA3-46B2-BAA0-D1281A4E3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362" y="2348880"/>
            <a:ext cx="737235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877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5F58A9-E9C4-4E98-AADE-CF1BC82E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BD3A42-72C2-4DC6-B379-FCD1901B61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다음 중 하나를 선택하여 작성 </a:t>
            </a:r>
            <a:r>
              <a:rPr lang="ko-KR" altLang="en-US" dirty="0" err="1"/>
              <a:t>하시오</a:t>
            </a:r>
            <a:r>
              <a:rPr lang="en-US" altLang="ko-KR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본인이 사용하는 앱 중 수정이 필요한 앱이 있다면 어떤 앱이며</a:t>
            </a:r>
            <a:r>
              <a:rPr lang="en-US" altLang="ko-KR" dirty="0"/>
              <a:t>, </a:t>
            </a:r>
            <a:r>
              <a:rPr lang="ko-KR" altLang="en-US" dirty="0"/>
              <a:t>어떤 부분을 수정하면 좋을지 정리해 보세요</a:t>
            </a:r>
            <a:r>
              <a:rPr lang="en-US" altLang="ko-KR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평소에 만들어 보고 </a:t>
            </a:r>
            <a:r>
              <a:rPr lang="ko-KR" altLang="en-US" dirty="0" err="1"/>
              <a:t>싶다거나</a:t>
            </a:r>
            <a:r>
              <a:rPr lang="ko-KR" altLang="en-US" dirty="0"/>
              <a:t> 꼭 필요한 앱 또는 프로그램이 있다면 어떤 앱</a:t>
            </a:r>
            <a:r>
              <a:rPr lang="en-US" altLang="ko-KR" dirty="0"/>
              <a:t>/</a:t>
            </a:r>
            <a:r>
              <a:rPr lang="ko-KR" altLang="en-US" dirty="0"/>
              <a:t>프로그램 인가요</a:t>
            </a:r>
            <a:r>
              <a:rPr lang="en-US" altLang="ko-KR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전공과 관련된 어떠한 앱 또는 프로그램이 개발되었으면 좋을지 생각을 정리해 보세요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83116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latinLnBrk="0">
              <a:defRPr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Thanks for the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c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lass</a:t>
            </a:r>
          </a:p>
        </p:txBody>
      </p:sp>
    </p:spTree>
    <p:extLst>
      <p:ext uri="{BB962C8B-B14F-4D97-AF65-F5344CB8AC3E}">
        <p14:creationId xmlns:p14="http://schemas.microsoft.com/office/powerpoint/2010/main" val="2426990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컴퓨팅 사고력 교과목 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주어진 문제 해결을 위해 컴퓨팅 사고력에 기반 한 문제 해결 방법</a:t>
            </a:r>
            <a:r>
              <a:rPr lang="en-US" altLang="ko-KR" dirty="0"/>
              <a:t>, </a:t>
            </a:r>
            <a:r>
              <a:rPr lang="ko-KR" altLang="en-US" dirty="0"/>
              <a:t>문제 해결을 위한 프로그램의 기본 원리와 작성 방법</a:t>
            </a:r>
            <a:r>
              <a:rPr lang="en-US" altLang="ko-KR" dirty="0"/>
              <a:t>, </a:t>
            </a:r>
            <a:r>
              <a:rPr lang="ko-KR" altLang="en-US" dirty="0"/>
              <a:t>프로그램의 논리와 자료구조를 쉽게 이해하고 학습한다</a:t>
            </a:r>
            <a:r>
              <a:rPr lang="en-US" altLang="ko-KR" dirty="0"/>
              <a:t>.</a:t>
            </a:r>
          </a:p>
          <a:p>
            <a:pPr lvl="0"/>
            <a:r>
              <a:rPr lang="ko-KR" altLang="en-US" dirty="0"/>
              <a:t>이 수업에서는 컴퓨터에서 실행되는 프로그램의 원리</a:t>
            </a:r>
            <a:r>
              <a:rPr lang="en-US" altLang="ko-KR" dirty="0"/>
              <a:t>, </a:t>
            </a:r>
            <a:r>
              <a:rPr lang="ko-KR" altLang="en-US" dirty="0"/>
              <a:t>프로그램을 작성하는 절차와 방법</a:t>
            </a:r>
            <a:r>
              <a:rPr lang="en-US" altLang="ko-KR" dirty="0"/>
              <a:t>, </a:t>
            </a:r>
            <a:r>
              <a:rPr lang="ko-KR" altLang="en-US" dirty="0"/>
              <a:t>프로그래밍 절차를 기술하기 위한 순서도</a:t>
            </a:r>
            <a:r>
              <a:rPr lang="en-US" altLang="ko-KR" dirty="0"/>
              <a:t>, </a:t>
            </a:r>
            <a:r>
              <a:rPr lang="ko-KR" altLang="en-US" dirty="0"/>
              <a:t>프로그램에 포함되어지는 논리에 관해 이론적으로 학습한다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/>
            <a:r>
              <a:rPr lang="ko-KR" altLang="en-US" dirty="0"/>
              <a:t>실습부분으로는 프로그래밍 논리인 순서</a:t>
            </a:r>
            <a:r>
              <a:rPr lang="en-US" altLang="ko-KR" dirty="0"/>
              <a:t>, </a:t>
            </a:r>
            <a:r>
              <a:rPr lang="ko-KR" altLang="en-US" dirty="0"/>
              <a:t>선택</a:t>
            </a:r>
            <a:r>
              <a:rPr lang="en-US" altLang="ko-KR" dirty="0"/>
              <a:t>, </a:t>
            </a:r>
            <a:r>
              <a:rPr lang="ko-KR" altLang="en-US" dirty="0"/>
              <a:t>반복의 논리에 해당되는 부분을 </a:t>
            </a:r>
            <a:r>
              <a:rPr lang="ko-KR" altLang="en-US" dirty="0" err="1"/>
              <a:t>파이썬</a:t>
            </a:r>
            <a:r>
              <a:rPr lang="ko-KR" altLang="en-US" dirty="0"/>
              <a:t> 언어를 이용하여 집중 실습한다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/>
            <a:r>
              <a:rPr lang="ko-KR" altLang="en-US" dirty="0"/>
              <a:t>이 과목에서는 프로그래밍을 처음 배우는 학생들의 실습을 위해 가장 효율적으로 사용할 수 있는 </a:t>
            </a:r>
            <a:r>
              <a:rPr lang="ko-KR" altLang="en-US" dirty="0" err="1"/>
              <a:t>파이썬</a:t>
            </a:r>
            <a:r>
              <a:rPr lang="ko-KR" altLang="en-US" dirty="0"/>
              <a:t> 언어를 활용하여 실습하고 있다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/>
            <a:r>
              <a:rPr lang="ko-KR" altLang="en-US" dirty="0"/>
              <a:t>이 과목의 수업은 이론과 실습이 혼용되어 진행된다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8626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컴퓨팅 사고력 교과목 교육</a:t>
            </a:r>
            <a:r>
              <a:rPr lang="en-US" altLang="ko-KR" dirty="0"/>
              <a:t> </a:t>
            </a:r>
            <a:r>
              <a:rPr lang="ko-KR" altLang="en-US" dirty="0"/>
              <a:t>목표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 fontAlgn="base"/>
            <a:r>
              <a:rPr lang="ko-KR" altLang="en-US" dirty="0"/>
              <a:t>이 수업에서는 컴퓨팅 사고력에 기반 하여 일상생활의 문제를 컴퓨터로 해결할 수 있는 원리와 방법에 관해 학습한다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/>
            <a:r>
              <a:rPr lang="ko-KR" altLang="en-US" dirty="0"/>
              <a:t>문제해결에 적용하는 언어로서 최신의 언어인 </a:t>
            </a:r>
            <a:r>
              <a:rPr lang="ko-KR" altLang="en-US" dirty="0" err="1"/>
              <a:t>파이썬을</a:t>
            </a:r>
            <a:r>
              <a:rPr lang="ko-KR" altLang="en-US" dirty="0"/>
              <a:t> 학습하여 사용한다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9760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32"/>
          <p:cNvCxnSpPr/>
          <p:nvPr/>
        </p:nvCxnSpPr>
        <p:spPr>
          <a:xfrm flipH="1">
            <a:off x="869556" y="-27384"/>
            <a:ext cx="1" cy="637175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26"/>
          <p:cNvGrpSpPr/>
          <p:nvPr/>
        </p:nvGrpSpPr>
        <p:grpSpPr>
          <a:xfrm>
            <a:off x="779068" y="6344370"/>
            <a:ext cx="180974" cy="180974"/>
            <a:chOff x="4481513" y="1649413"/>
            <a:chExt cx="180974" cy="180974"/>
          </a:xfrm>
        </p:grpSpPr>
        <p:sp>
          <p:nvSpPr>
            <p:cNvPr id="9" name="Oval 4"/>
            <p:cNvSpPr/>
            <p:nvPr/>
          </p:nvSpPr>
          <p:spPr>
            <a:xfrm>
              <a:off x="4481513" y="1649413"/>
              <a:ext cx="180974" cy="18097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0" name="Oval 5"/>
            <p:cNvSpPr/>
            <p:nvPr/>
          </p:nvSpPr>
          <p:spPr>
            <a:xfrm>
              <a:off x="4514850" y="1682750"/>
              <a:ext cx="114300" cy="1143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</p:grpSp>
      <p:sp>
        <p:nvSpPr>
          <p:cNvPr id="12" name="Oval 18"/>
          <p:cNvSpPr/>
          <p:nvPr/>
        </p:nvSpPr>
        <p:spPr>
          <a:xfrm>
            <a:off x="776720" y="413843"/>
            <a:ext cx="180000" cy="1800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>
                <a:latin typeface="+mn-ea"/>
              </a:rPr>
              <a:t>1</a:t>
            </a:r>
            <a:endParaRPr lang="ar-SA" sz="1000" b="1" dirty="0">
              <a:latin typeface="+mn-ea"/>
            </a:endParaRPr>
          </a:p>
        </p:txBody>
      </p:sp>
      <p:sp>
        <p:nvSpPr>
          <p:cNvPr id="15" name="Oval 18"/>
          <p:cNvSpPr/>
          <p:nvPr/>
        </p:nvSpPr>
        <p:spPr>
          <a:xfrm>
            <a:off x="776720" y="2777729"/>
            <a:ext cx="180000" cy="180000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>
                <a:latin typeface="+mn-ea"/>
              </a:rPr>
              <a:t>7</a:t>
            </a:r>
            <a:endParaRPr lang="ar-SA" sz="1000" b="1" dirty="0">
              <a:latin typeface="+mn-ea"/>
            </a:endParaRPr>
          </a:p>
        </p:txBody>
      </p:sp>
      <p:sp>
        <p:nvSpPr>
          <p:cNvPr id="16" name="Oval 18"/>
          <p:cNvSpPr/>
          <p:nvPr/>
        </p:nvSpPr>
        <p:spPr>
          <a:xfrm>
            <a:off x="776720" y="3565691"/>
            <a:ext cx="180000" cy="180000"/>
          </a:xfrm>
          <a:prstGeom prst="ellipse">
            <a:avLst/>
          </a:prstGeom>
          <a:solidFill>
            <a:schemeClr val="accent5"/>
          </a:solidFill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>
                <a:latin typeface="+mn-ea"/>
              </a:rPr>
              <a:t>9</a:t>
            </a:r>
            <a:endParaRPr lang="ar-SA" sz="1000" b="1" dirty="0">
              <a:latin typeface="+mn-ea"/>
            </a:endParaRPr>
          </a:p>
        </p:txBody>
      </p:sp>
      <p:sp>
        <p:nvSpPr>
          <p:cNvPr id="17" name="Oval 18"/>
          <p:cNvSpPr/>
          <p:nvPr/>
        </p:nvSpPr>
        <p:spPr>
          <a:xfrm>
            <a:off x="776720" y="3171710"/>
            <a:ext cx="180000" cy="180000"/>
          </a:xfrm>
          <a:prstGeom prst="ellipse">
            <a:avLst/>
          </a:prstGeom>
          <a:solidFill>
            <a:srgbClr val="E0668C"/>
          </a:solidFill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>
                <a:latin typeface="+mn-ea"/>
              </a:rPr>
              <a:t>8</a:t>
            </a:r>
            <a:endParaRPr lang="ar-SA" sz="1000" b="1" dirty="0">
              <a:latin typeface="+mn-ea"/>
            </a:endParaRPr>
          </a:p>
        </p:txBody>
      </p:sp>
      <p:sp>
        <p:nvSpPr>
          <p:cNvPr id="31" name="Oval 18"/>
          <p:cNvSpPr/>
          <p:nvPr/>
        </p:nvSpPr>
        <p:spPr>
          <a:xfrm>
            <a:off x="776720" y="1989767"/>
            <a:ext cx="180000" cy="1800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>
                <a:latin typeface="+mn-ea"/>
              </a:rPr>
              <a:t>5</a:t>
            </a:r>
            <a:endParaRPr lang="ar-SA" sz="1000" b="1" dirty="0">
              <a:latin typeface="+mn-ea"/>
            </a:endParaRPr>
          </a:p>
        </p:txBody>
      </p:sp>
      <p:sp>
        <p:nvSpPr>
          <p:cNvPr id="32" name="Oval 18"/>
          <p:cNvSpPr/>
          <p:nvPr/>
        </p:nvSpPr>
        <p:spPr>
          <a:xfrm>
            <a:off x="776720" y="2383748"/>
            <a:ext cx="180000" cy="180000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>
                <a:latin typeface="+mn-ea"/>
              </a:rPr>
              <a:t>6</a:t>
            </a:r>
            <a:endParaRPr lang="ar-SA" sz="1000" b="1" dirty="0">
              <a:latin typeface="+mn-ea"/>
            </a:endParaRPr>
          </a:p>
        </p:txBody>
      </p:sp>
      <p:sp>
        <p:nvSpPr>
          <p:cNvPr id="35" name="Oval 18"/>
          <p:cNvSpPr/>
          <p:nvPr/>
        </p:nvSpPr>
        <p:spPr>
          <a:xfrm>
            <a:off x="776720" y="4353653"/>
            <a:ext cx="180000" cy="180000"/>
          </a:xfrm>
          <a:prstGeom prst="ellipse">
            <a:avLst/>
          </a:prstGeom>
          <a:solidFill>
            <a:srgbClr val="1F497D"/>
          </a:solidFill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00">
              <a:latin typeface="+mn-ea"/>
            </a:endParaRPr>
          </a:p>
        </p:txBody>
      </p:sp>
      <p:sp>
        <p:nvSpPr>
          <p:cNvPr id="36" name="Oval 18"/>
          <p:cNvSpPr/>
          <p:nvPr/>
        </p:nvSpPr>
        <p:spPr>
          <a:xfrm>
            <a:off x="776720" y="4747634"/>
            <a:ext cx="180000" cy="180000"/>
          </a:xfrm>
          <a:prstGeom prst="ellipse">
            <a:avLst/>
          </a:prstGeom>
          <a:solidFill>
            <a:srgbClr val="15A185"/>
          </a:solidFill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00">
              <a:latin typeface="+mn-ea"/>
            </a:endParaRPr>
          </a:p>
        </p:txBody>
      </p:sp>
      <p:sp>
        <p:nvSpPr>
          <p:cNvPr id="37" name="Oval 18"/>
          <p:cNvSpPr/>
          <p:nvPr/>
        </p:nvSpPr>
        <p:spPr>
          <a:xfrm>
            <a:off x="776720" y="5141615"/>
            <a:ext cx="180000" cy="180000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00">
              <a:latin typeface="+mn-ea"/>
            </a:endParaRPr>
          </a:p>
        </p:txBody>
      </p:sp>
      <p:sp>
        <p:nvSpPr>
          <p:cNvPr id="50" name="Oval 18"/>
          <p:cNvSpPr/>
          <p:nvPr/>
        </p:nvSpPr>
        <p:spPr>
          <a:xfrm>
            <a:off x="776720" y="1201805"/>
            <a:ext cx="180000" cy="180000"/>
          </a:xfrm>
          <a:prstGeom prst="ellipse">
            <a:avLst/>
          </a:prstGeom>
          <a:solidFill>
            <a:srgbClr val="7045F9"/>
          </a:solidFill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>
                <a:latin typeface="+mn-ea"/>
              </a:rPr>
              <a:t>3</a:t>
            </a:r>
            <a:endParaRPr lang="ar-SA" sz="1000" b="1" dirty="0">
              <a:latin typeface="+mn-ea"/>
            </a:endParaRPr>
          </a:p>
        </p:txBody>
      </p:sp>
      <p:sp>
        <p:nvSpPr>
          <p:cNvPr id="51" name="Oval 18"/>
          <p:cNvSpPr/>
          <p:nvPr/>
        </p:nvSpPr>
        <p:spPr>
          <a:xfrm>
            <a:off x="776720" y="807824"/>
            <a:ext cx="180000" cy="180000"/>
          </a:xfrm>
          <a:prstGeom prst="ellipse">
            <a:avLst/>
          </a:prstGeom>
          <a:solidFill>
            <a:srgbClr val="B2BD81"/>
          </a:solidFill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>
                <a:latin typeface="+mn-ea"/>
              </a:rPr>
              <a:t>2</a:t>
            </a:r>
            <a:endParaRPr lang="ar-SA" sz="1000" b="1" dirty="0">
              <a:latin typeface="+mn-ea"/>
            </a:endParaRPr>
          </a:p>
        </p:txBody>
      </p:sp>
      <p:sp>
        <p:nvSpPr>
          <p:cNvPr id="52" name="Oval 18"/>
          <p:cNvSpPr/>
          <p:nvPr/>
        </p:nvSpPr>
        <p:spPr>
          <a:xfrm>
            <a:off x="776720" y="1595786"/>
            <a:ext cx="180000" cy="180000"/>
          </a:xfrm>
          <a:prstGeom prst="ellipse">
            <a:avLst/>
          </a:prstGeom>
          <a:solidFill>
            <a:srgbClr val="68D6D1"/>
          </a:solidFill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b="1" dirty="0">
                <a:latin typeface="+mn-ea"/>
              </a:rPr>
              <a:t>4</a:t>
            </a:r>
            <a:endParaRPr lang="ar-SA" sz="1000" b="1" dirty="0">
              <a:latin typeface="+mn-ea"/>
            </a:endParaRPr>
          </a:p>
        </p:txBody>
      </p:sp>
      <p:sp>
        <p:nvSpPr>
          <p:cNvPr id="53" name="Oval 18"/>
          <p:cNvSpPr/>
          <p:nvPr/>
        </p:nvSpPr>
        <p:spPr>
          <a:xfrm>
            <a:off x="776720" y="5535596"/>
            <a:ext cx="180000" cy="180000"/>
          </a:xfrm>
          <a:prstGeom prst="ellipse">
            <a:avLst/>
          </a:prstGeom>
          <a:solidFill>
            <a:srgbClr val="D554EA"/>
          </a:solidFill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00">
              <a:latin typeface="+mn-ea"/>
            </a:endParaRPr>
          </a:p>
        </p:txBody>
      </p:sp>
      <p:sp>
        <p:nvSpPr>
          <p:cNvPr id="54" name="Oval 18"/>
          <p:cNvSpPr/>
          <p:nvPr/>
        </p:nvSpPr>
        <p:spPr>
          <a:xfrm>
            <a:off x="776720" y="5929579"/>
            <a:ext cx="180000" cy="180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00">
              <a:latin typeface="+mn-ea"/>
            </a:endParaRPr>
          </a:p>
        </p:txBody>
      </p:sp>
      <p:sp>
        <p:nvSpPr>
          <p:cNvPr id="34" name="Oval 18"/>
          <p:cNvSpPr/>
          <p:nvPr/>
        </p:nvSpPr>
        <p:spPr>
          <a:xfrm>
            <a:off x="776720" y="3959672"/>
            <a:ext cx="180000" cy="180000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00" dirty="0"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5400" y="3926418"/>
            <a:ext cx="332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10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99948" y="4315852"/>
            <a:ext cx="332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97132" y="4712936"/>
            <a:ext cx="332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96772" y="5106352"/>
            <a:ext cx="332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6772" y="5499740"/>
            <a:ext cx="332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98018" y="5893678"/>
            <a:ext cx="332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제목 1"/>
          <p:cNvSpPr txBox="1">
            <a:spLocks/>
          </p:cNvSpPr>
          <p:nvPr/>
        </p:nvSpPr>
        <p:spPr>
          <a:xfrm>
            <a:off x="6552017" y="404684"/>
            <a:ext cx="4152495" cy="1257697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defRPr>
            </a:lvl1pPr>
          </a:lstStyle>
          <a:p>
            <a:r>
              <a:rPr lang="ko-KR" altLang="en-US" b="0" dirty="0" err="1">
                <a:solidFill>
                  <a:schemeClr val="tx1"/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주차별</a:t>
            </a:r>
            <a:r>
              <a:rPr lang="ko-KR" altLang="en-US" b="0" dirty="0">
                <a:solidFill>
                  <a:schemeClr val="tx1"/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 수업내용</a:t>
            </a:r>
          </a:p>
        </p:txBody>
      </p:sp>
      <p:sp>
        <p:nvSpPr>
          <p:cNvPr id="89" name="Rectangle 75">
            <a:extLst>
              <a:ext uri="{FF2B5EF4-FFF2-40B4-BE49-F238E27FC236}">
                <a16:creationId xmlns:a16="http://schemas.microsoft.com/office/drawing/2014/main" id="{8270C02C-19EF-45FF-A02B-DB53AF829854}"/>
              </a:ext>
            </a:extLst>
          </p:cNvPr>
          <p:cNvSpPr/>
          <p:nvPr/>
        </p:nvSpPr>
        <p:spPr>
          <a:xfrm>
            <a:off x="1127448" y="367058"/>
            <a:ext cx="21836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/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교과목 소개 및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CT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개념 소개</a:t>
            </a:r>
          </a:p>
        </p:txBody>
      </p:sp>
      <p:sp>
        <p:nvSpPr>
          <p:cNvPr id="90" name="Rectangle 77">
            <a:extLst>
              <a:ext uri="{FF2B5EF4-FFF2-40B4-BE49-F238E27FC236}">
                <a16:creationId xmlns:a16="http://schemas.microsoft.com/office/drawing/2014/main" id="{95B91D3D-CD1F-41DA-BF3E-0545A0575EA4}"/>
              </a:ext>
            </a:extLst>
          </p:cNvPr>
          <p:cNvSpPr/>
          <p:nvPr/>
        </p:nvSpPr>
        <p:spPr>
          <a:xfrm>
            <a:off x="1127448" y="1545467"/>
            <a:ext cx="22846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장 프로그래밍 논리와 </a:t>
            </a:r>
            <a:r>
              <a:rPr lang="ko-KR" altLang="en-US" sz="1200" b="1" dirty="0" err="1">
                <a:solidFill>
                  <a:schemeClr val="bg1">
                    <a:lumMod val="50000"/>
                  </a:schemeClr>
                </a:solidFill>
              </a:rPr>
              <a:t>파이썬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1" name="Rectangle 78">
            <a:extLst>
              <a:ext uri="{FF2B5EF4-FFF2-40B4-BE49-F238E27FC236}">
                <a16:creationId xmlns:a16="http://schemas.microsoft.com/office/drawing/2014/main" id="{4D128D5D-2BA3-42B9-A5C2-70BE149D2BC7}"/>
              </a:ext>
            </a:extLst>
          </p:cNvPr>
          <p:cNvSpPr/>
          <p:nvPr/>
        </p:nvSpPr>
        <p:spPr>
          <a:xfrm>
            <a:off x="1127448" y="1152664"/>
            <a:ext cx="26372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장 소프트웨어와 컴퓨팅 사고력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(2)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2" name="Rectangle 79">
            <a:extLst>
              <a:ext uri="{FF2B5EF4-FFF2-40B4-BE49-F238E27FC236}">
                <a16:creationId xmlns:a16="http://schemas.microsoft.com/office/drawing/2014/main" id="{3B383044-5ABC-40E2-ABA8-3780B61A95FC}"/>
              </a:ext>
            </a:extLst>
          </p:cNvPr>
          <p:cNvSpPr/>
          <p:nvPr/>
        </p:nvSpPr>
        <p:spPr>
          <a:xfrm>
            <a:off x="1127448" y="1938270"/>
            <a:ext cx="20168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장 변수와 </a:t>
            </a:r>
            <a:r>
              <a:rPr lang="ko-KR" altLang="en-US" sz="1200" b="1" dirty="0" err="1">
                <a:solidFill>
                  <a:schemeClr val="bg1">
                    <a:lumMod val="50000"/>
                  </a:schemeClr>
                </a:solidFill>
              </a:rPr>
              <a:t>자료형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연산자</a:t>
            </a:r>
          </a:p>
        </p:txBody>
      </p:sp>
      <p:sp>
        <p:nvSpPr>
          <p:cNvPr id="93" name="Rectangle 80">
            <a:extLst>
              <a:ext uri="{FF2B5EF4-FFF2-40B4-BE49-F238E27FC236}">
                <a16:creationId xmlns:a16="http://schemas.microsoft.com/office/drawing/2014/main" id="{ACB70DC8-17C9-4FE0-9304-CFDC3708ACBF}"/>
              </a:ext>
            </a:extLst>
          </p:cNvPr>
          <p:cNvSpPr/>
          <p:nvPr/>
        </p:nvSpPr>
        <p:spPr>
          <a:xfrm>
            <a:off x="1127448" y="759861"/>
            <a:ext cx="26372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장 소프트웨어와 컴퓨팅 사고력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(1)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4" name="Rectangle 83">
            <a:extLst>
              <a:ext uri="{FF2B5EF4-FFF2-40B4-BE49-F238E27FC236}">
                <a16:creationId xmlns:a16="http://schemas.microsoft.com/office/drawing/2014/main" id="{AE54852F-F40A-450C-90C6-6CD7C92D537F}"/>
              </a:ext>
            </a:extLst>
          </p:cNvPr>
          <p:cNvSpPr/>
          <p:nvPr/>
        </p:nvSpPr>
        <p:spPr>
          <a:xfrm>
            <a:off x="1127448" y="2331073"/>
            <a:ext cx="20714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장 표준 입출력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내장 함수</a:t>
            </a:r>
          </a:p>
        </p:txBody>
      </p:sp>
      <p:sp>
        <p:nvSpPr>
          <p:cNvPr id="95" name="Rectangle 85">
            <a:extLst>
              <a:ext uri="{FF2B5EF4-FFF2-40B4-BE49-F238E27FC236}">
                <a16:creationId xmlns:a16="http://schemas.microsoft.com/office/drawing/2014/main" id="{D0FC6185-3BC3-4DBB-9087-38947B694956}"/>
              </a:ext>
            </a:extLst>
          </p:cNvPr>
          <p:cNvSpPr/>
          <p:nvPr/>
        </p:nvSpPr>
        <p:spPr>
          <a:xfrm>
            <a:off x="1127448" y="2723876"/>
            <a:ext cx="24481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장 </a:t>
            </a:r>
            <a:r>
              <a:rPr lang="ko-KR" altLang="en-US" sz="1200" b="1" dirty="0" err="1">
                <a:solidFill>
                  <a:schemeClr val="bg1">
                    <a:lumMod val="50000"/>
                  </a:schemeClr>
                </a:solidFill>
              </a:rPr>
              <a:t>선택문과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200" b="1" dirty="0" err="1">
                <a:solidFill>
                  <a:schemeClr val="bg1">
                    <a:lumMod val="50000"/>
                  </a:schemeClr>
                </a:solidFill>
              </a:rPr>
              <a:t>반복문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ko-KR" altLang="en-US" sz="1200" b="1" dirty="0" err="1">
                <a:solidFill>
                  <a:schemeClr val="bg1">
                    <a:lumMod val="50000"/>
                  </a:schemeClr>
                </a:solidFill>
              </a:rPr>
              <a:t>선택문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(1)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Rectangle 86">
            <a:extLst>
              <a:ext uri="{FF2B5EF4-FFF2-40B4-BE49-F238E27FC236}">
                <a16:creationId xmlns:a16="http://schemas.microsoft.com/office/drawing/2014/main" id="{D2690478-6F85-4414-B9AA-5C776DCF92A7}"/>
              </a:ext>
            </a:extLst>
          </p:cNvPr>
          <p:cNvSpPr/>
          <p:nvPr/>
        </p:nvSpPr>
        <p:spPr>
          <a:xfrm>
            <a:off x="1127448" y="3116679"/>
            <a:ext cx="2462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장 </a:t>
            </a:r>
            <a:r>
              <a:rPr lang="ko-KR" altLang="en-US" sz="1200" b="1" dirty="0" err="1">
                <a:solidFill>
                  <a:schemeClr val="bg1">
                    <a:lumMod val="50000"/>
                  </a:schemeClr>
                </a:solidFill>
              </a:rPr>
              <a:t>선택문과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200" b="1" dirty="0" err="1">
                <a:solidFill>
                  <a:schemeClr val="bg1">
                    <a:lumMod val="50000"/>
                  </a:schemeClr>
                </a:solidFill>
              </a:rPr>
              <a:t>반복문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 – </a:t>
            </a:r>
            <a:r>
              <a:rPr lang="ko-KR" altLang="en-US" sz="1200" b="1" dirty="0" err="1">
                <a:solidFill>
                  <a:schemeClr val="bg1">
                    <a:lumMod val="50000"/>
                  </a:schemeClr>
                </a:solidFill>
              </a:rPr>
              <a:t>선택문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(2)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7" name="Rectangle 87">
            <a:extLst>
              <a:ext uri="{FF2B5EF4-FFF2-40B4-BE49-F238E27FC236}">
                <a16:creationId xmlns:a16="http://schemas.microsoft.com/office/drawing/2014/main" id="{9D7B1A3A-2920-4352-9EBA-5E6BB8F230B3}"/>
              </a:ext>
            </a:extLst>
          </p:cNvPr>
          <p:cNvSpPr/>
          <p:nvPr/>
        </p:nvSpPr>
        <p:spPr>
          <a:xfrm>
            <a:off x="1127448" y="3509482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/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중간고사</a:t>
            </a:r>
          </a:p>
        </p:txBody>
      </p:sp>
      <p:sp>
        <p:nvSpPr>
          <p:cNvPr id="98" name="Rectangle 88">
            <a:extLst>
              <a:ext uri="{FF2B5EF4-FFF2-40B4-BE49-F238E27FC236}">
                <a16:creationId xmlns:a16="http://schemas.microsoft.com/office/drawing/2014/main" id="{E09A5CA9-6255-4AB0-B1B4-4068E9CA6520}"/>
              </a:ext>
            </a:extLst>
          </p:cNvPr>
          <p:cNvSpPr/>
          <p:nvPr/>
        </p:nvSpPr>
        <p:spPr>
          <a:xfrm>
            <a:off x="1127448" y="3902285"/>
            <a:ext cx="24481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장 선택문과 </a:t>
            </a:r>
            <a:r>
              <a:rPr lang="ko-KR" altLang="en-US" sz="1200" b="1" dirty="0" err="1">
                <a:solidFill>
                  <a:schemeClr val="bg1">
                    <a:lumMod val="50000"/>
                  </a:schemeClr>
                </a:solidFill>
              </a:rPr>
              <a:t>반복문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1200" b="1" dirty="0" err="1">
                <a:solidFill>
                  <a:schemeClr val="bg1">
                    <a:lumMod val="50000"/>
                  </a:schemeClr>
                </a:solidFill>
              </a:rPr>
              <a:t>반복문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(1)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9" name="Rectangle 88">
            <a:extLst>
              <a:ext uri="{FF2B5EF4-FFF2-40B4-BE49-F238E27FC236}">
                <a16:creationId xmlns:a16="http://schemas.microsoft.com/office/drawing/2014/main" id="{28375BE2-FF75-490D-A01D-438AE11C2370}"/>
              </a:ext>
            </a:extLst>
          </p:cNvPr>
          <p:cNvSpPr/>
          <p:nvPr/>
        </p:nvSpPr>
        <p:spPr>
          <a:xfrm>
            <a:off x="1127448" y="4295088"/>
            <a:ext cx="24481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장 </a:t>
            </a:r>
            <a:r>
              <a:rPr lang="ko-KR" altLang="en-US" sz="1200" b="1" dirty="0" err="1">
                <a:solidFill>
                  <a:schemeClr val="bg1">
                    <a:lumMod val="50000"/>
                  </a:schemeClr>
                </a:solidFill>
              </a:rPr>
              <a:t>선택문과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200" b="1" dirty="0" err="1">
                <a:solidFill>
                  <a:schemeClr val="bg1">
                    <a:lumMod val="50000"/>
                  </a:schemeClr>
                </a:solidFill>
              </a:rPr>
              <a:t>반복문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1200" b="1" dirty="0" err="1">
                <a:solidFill>
                  <a:schemeClr val="bg1">
                    <a:lumMod val="50000"/>
                  </a:schemeClr>
                </a:solidFill>
              </a:rPr>
              <a:t>반복문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(2)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0" name="Rectangle 88">
            <a:extLst>
              <a:ext uri="{FF2B5EF4-FFF2-40B4-BE49-F238E27FC236}">
                <a16:creationId xmlns:a16="http://schemas.microsoft.com/office/drawing/2014/main" id="{2A140615-DE60-4009-94FF-A5EFA3DA2DB4}"/>
              </a:ext>
            </a:extLst>
          </p:cNvPr>
          <p:cNvSpPr/>
          <p:nvPr/>
        </p:nvSpPr>
        <p:spPr>
          <a:xfrm>
            <a:off x="1127448" y="4687891"/>
            <a:ext cx="29883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장 </a:t>
            </a:r>
            <a:r>
              <a:rPr lang="ko-KR" altLang="en-US" sz="1200" b="1" dirty="0" err="1">
                <a:solidFill>
                  <a:schemeClr val="bg1">
                    <a:lumMod val="50000"/>
                  </a:schemeClr>
                </a:solidFill>
              </a:rPr>
              <a:t>선택문과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200" b="1" dirty="0" err="1">
                <a:solidFill>
                  <a:schemeClr val="bg1">
                    <a:lumMod val="50000"/>
                  </a:schemeClr>
                </a:solidFill>
              </a:rPr>
              <a:t>반복문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반복과 선택 결합</a:t>
            </a:r>
          </a:p>
        </p:txBody>
      </p:sp>
      <p:sp>
        <p:nvSpPr>
          <p:cNvPr id="101" name="Rectangle 88">
            <a:extLst>
              <a:ext uri="{FF2B5EF4-FFF2-40B4-BE49-F238E27FC236}">
                <a16:creationId xmlns:a16="http://schemas.microsoft.com/office/drawing/2014/main" id="{DE98D7A2-E72A-4631-B689-94C3E71087AE}"/>
              </a:ext>
            </a:extLst>
          </p:cNvPr>
          <p:cNvSpPr/>
          <p:nvPr/>
        </p:nvSpPr>
        <p:spPr>
          <a:xfrm>
            <a:off x="1127448" y="5080694"/>
            <a:ext cx="1460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5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장 시퀀스 </a:t>
            </a:r>
            <a:r>
              <a:rPr lang="ko-KR" altLang="en-US" sz="1200" b="1" dirty="0" err="1">
                <a:solidFill>
                  <a:schemeClr val="bg1">
                    <a:lumMod val="50000"/>
                  </a:schemeClr>
                </a:solidFill>
              </a:rPr>
              <a:t>자료형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2" name="Rectangle 88">
            <a:extLst>
              <a:ext uri="{FF2B5EF4-FFF2-40B4-BE49-F238E27FC236}">
                <a16:creationId xmlns:a16="http://schemas.microsoft.com/office/drawing/2014/main" id="{55FEDFDC-949F-4112-B7D8-AB16A05240DE}"/>
              </a:ext>
            </a:extLst>
          </p:cNvPr>
          <p:cNvSpPr/>
          <p:nvPr/>
        </p:nvSpPr>
        <p:spPr>
          <a:xfrm>
            <a:off x="1127448" y="5473497"/>
            <a:ext cx="13067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6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장 집합과 사전</a:t>
            </a:r>
          </a:p>
        </p:txBody>
      </p:sp>
      <p:sp>
        <p:nvSpPr>
          <p:cNvPr id="103" name="Rectangle 88">
            <a:extLst>
              <a:ext uri="{FF2B5EF4-FFF2-40B4-BE49-F238E27FC236}">
                <a16:creationId xmlns:a16="http://schemas.microsoft.com/office/drawing/2014/main" id="{6D40D7C6-C700-4F9A-A5EC-3A924509D2A1}"/>
              </a:ext>
            </a:extLst>
          </p:cNvPr>
          <p:cNvSpPr/>
          <p:nvPr/>
        </p:nvSpPr>
        <p:spPr>
          <a:xfrm>
            <a:off x="1127448" y="5866305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/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기말고사</a:t>
            </a:r>
          </a:p>
        </p:txBody>
      </p:sp>
    </p:spTree>
    <p:extLst>
      <p:ext uri="{BB962C8B-B14F-4D97-AF65-F5344CB8AC3E}">
        <p14:creationId xmlns:p14="http://schemas.microsoft.com/office/powerpoint/2010/main" val="1154123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성적 평가 방법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출석 </a:t>
            </a:r>
            <a:r>
              <a:rPr lang="en-US" altLang="ko-KR" dirty="0"/>
              <a:t>: 10</a:t>
            </a:r>
            <a:r>
              <a:rPr lang="ko-KR" altLang="en-US" dirty="0"/>
              <a:t>점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C00000"/>
                </a:solidFill>
              </a:rPr>
              <a:t>결석 </a:t>
            </a:r>
            <a:r>
              <a:rPr lang="en-US" altLang="ko-KR" dirty="0">
                <a:solidFill>
                  <a:srgbClr val="C00000"/>
                </a:solidFill>
              </a:rPr>
              <a:t>: -2</a:t>
            </a:r>
            <a:r>
              <a:rPr lang="ko-KR" altLang="en-US" dirty="0">
                <a:solidFill>
                  <a:srgbClr val="C00000"/>
                </a:solidFill>
              </a:rPr>
              <a:t>점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>
                <a:solidFill>
                  <a:srgbClr val="C00000"/>
                </a:solidFill>
              </a:rPr>
              <a:t>지각 </a:t>
            </a:r>
            <a:r>
              <a:rPr lang="en-US" altLang="ko-KR" dirty="0">
                <a:solidFill>
                  <a:srgbClr val="C00000"/>
                </a:solidFill>
              </a:rPr>
              <a:t>: -1</a:t>
            </a:r>
            <a:r>
              <a:rPr lang="ko-KR" altLang="en-US" dirty="0">
                <a:solidFill>
                  <a:srgbClr val="C00000"/>
                </a:solidFill>
              </a:rPr>
              <a:t>점</a:t>
            </a:r>
            <a:endParaRPr lang="en-US" altLang="ko-KR" dirty="0">
              <a:solidFill>
                <a:srgbClr val="C00000"/>
              </a:solidFill>
            </a:endParaRPr>
          </a:p>
          <a:p>
            <a:r>
              <a:rPr lang="ko-KR" altLang="en-US" dirty="0"/>
              <a:t>중간고사</a:t>
            </a:r>
            <a:r>
              <a:rPr lang="en-US" altLang="ko-KR" dirty="0"/>
              <a:t>(</a:t>
            </a:r>
            <a:r>
              <a:rPr lang="ko-KR" altLang="en-US" dirty="0"/>
              <a:t>이론 및 실기시험</a:t>
            </a:r>
            <a:r>
              <a:rPr lang="en-US" altLang="ko-KR" dirty="0"/>
              <a:t>) : 30</a:t>
            </a:r>
            <a:r>
              <a:rPr lang="ko-KR" altLang="en-US" dirty="0"/>
              <a:t>점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기말고사</a:t>
            </a:r>
            <a:r>
              <a:rPr lang="en-US" altLang="ko-KR" dirty="0"/>
              <a:t>(</a:t>
            </a:r>
            <a:r>
              <a:rPr lang="ko-KR" altLang="en-US" dirty="0"/>
              <a:t>이론 및 실기시험</a:t>
            </a:r>
            <a:r>
              <a:rPr lang="en-US" altLang="ko-KR" dirty="0"/>
              <a:t>) : 30</a:t>
            </a:r>
            <a:r>
              <a:rPr lang="ko-KR" altLang="en-US" dirty="0"/>
              <a:t>점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과제 </a:t>
            </a:r>
            <a:r>
              <a:rPr lang="en-US" altLang="ko-KR" dirty="0"/>
              <a:t>: 20</a:t>
            </a:r>
            <a:r>
              <a:rPr lang="ko-KR" altLang="en-US" dirty="0"/>
              <a:t>점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C00000"/>
                </a:solidFill>
              </a:rPr>
              <a:t>팀 별 </a:t>
            </a:r>
            <a:r>
              <a:rPr lang="en-US" altLang="ko-KR" dirty="0">
                <a:solidFill>
                  <a:srgbClr val="C00000"/>
                </a:solidFill>
              </a:rPr>
              <a:t>CT </a:t>
            </a:r>
            <a:r>
              <a:rPr lang="ko-KR" altLang="en-US" dirty="0">
                <a:solidFill>
                  <a:srgbClr val="C00000"/>
                </a:solidFill>
              </a:rPr>
              <a:t>프로젝트 작성 및 발표 </a:t>
            </a:r>
            <a:r>
              <a:rPr lang="en-US" altLang="ko-KR" dirty="0">
                <a:solidFill>
                  <a:srgbClr val="C00000"/>
                </a:solidFill>
              </a:rPr>
              <a:t>: 10</a:t>
            </a:r>
            <a:r>
              <a:rPr lang="ko-KR" altLang="en-US" dirty="0">
                <a:solidFill>
                  <a:srgbClr val="C00000"/>
                </a:solidFill>
              </a:rPr>
              <a:t>점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>
                <a:solidFill>
                  <a:srgbClr val="C00000"/>
                </a:solidFill>
              </a:rPr>
              <a:t>주 별 개인 과제 </a:t>
            </a:r>
            <a:r>
              <a:rPr lang="en-US" altLang="ko-KR" dirty="0">
                <a:solidFill>
                  <a:srgbClr val="C00000"/>
                </a:solidFill>
              </a:rPr>
              <a:t>: 10</a:t>
            </a:r>
            <a:r>
              <a:rPr lang="ko-KR" altLang="en-US" dirty="0">
                <a:solidFill>
                  <a:srgbClr val="C00000"/>
                </a:solidFill>
              </a:rPr>
              <a:t>점</a:t>
            </a:r>
            <a:endParaRPr lang="en-US" altLang="ko-KR" dirty="0">
              <a:solidFill>
                <a:srgbClr val="C00000"/>
              </a:solidFill>
            </a:endParaRPr>
          </a:p>
          <a:p>
            <a:r>
              <a:rPr lang="ko-KR" altLang="en-US" dirty="0"/>
              <a:t>학습태도 </a:t>
            </a:r>
            <a:r>
              <a:rPr lang="en-US" altLang="ko-KR" dirty="0"/>
              <a:t>: 10</a:t>
            </a:r>
            <a:r>
              <a:rPr lang="ko-KR" altLang="en-US" dirty="0"/>
              <a:t>점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C00000"/>
                </a:solidFill>
              </a:rPr>
              <a:t>매 주 수업 시간에 실습하는 내용 게시판에 제출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>
                <a:solidFill>
                  <a:srgbClr val="C00000"/>
                </a:solidFill>
              </a:rPr>
              <a:t>미 제출 또는 실습 내용 미흡 시 </a:t>
            </a:r>
            <a:r>
              <a:rPr lang="en-US" altLang="ko-KR" dirty="0">
                <a:solidFill>
                  <a:srgbClr val="C00000"/>
                </a:solidFill>
              </a:rPr>
              <a:t>-1</a:t>
            </a:r>
            <a:r>
              <a:rPr lang="ko-KR" altLang="en-US" dirty="0">
                <a:solidFill>
                  <a:srgbClr val="C00000"/>
                </a:solidFill>
              </a:rPr>
              <a:t>점</a:t>
            </a:r>
          </a:p>
        </p:txBody>
      </p:sp>
    </p:spTree>
    <p:extLst>
      <p:ext uri="{BB962C8B-B14F-4D97-AF65-F5344CB8AC3E}">
        <p14:creationId xmlns:p14="http://schemas.microsoft.com/office/powerpoint/2010/main" val="1391076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교재 소개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컴퓨팅 사고력 프로그래밍 </a:t>
            </a:r>
            <a:r>
              <a:rPr lang="en-US" altLang="ko-KR" dirty="0"/>
              <a:t>PYTHON</a:t>
            </a:r>
            <a:r>
              <a:rPr lang="ko-KR" altLang="en-US" baseline="30000" dirty="0" err="1"/>
              <a:t>파이썬</a:t>
            </a:r>
            <a:endParaRPr lang="ko-KR" altLang="en-US" baseline="30000" dirty="0"/>
          </a:p>
          <a:p>
            <a:r>
              <a:rPr lang="ko-KR" altLang="en-US" dirty="0"/>
              <a:t>저자 </a:t>
            </a:r>
            <a:r>
              <a:rPr lang="en-US" altLang="ko-KR" dirty="0"/>
              <a:t>: </a:t>
            </a:r>
            <a:r>
              <a:rPr lang="ko-KR" altLang="en-US" dirty="0"/>
              <a:t>김충석</a:t>
            </a:r>
            <a:endParaRPr lang="en-US" altLang="ko-KR" dirty="0"/>
          </a:p>
          <a:p>
            <a:r>
              <a:rPr lang="ko-KR" altLang="en-US" dirty="0"/>
              <a:t>발행일 </a:t>
            </a:r>
            <a:r>
              <a:rPr lang="en-US" altLang="ko-KR" dirty="0"/>
              <a:t>: 2020-03-02</a:t>
            </a:r>
          </a:p>
          <a:p>
            <a:r>
              <a:rPr lang="ko-KR" altLang="en-US" dirty="0"/>
              <a:t>출판사 </a:t>
            </a:r>
            <a:r>
              <a:rPr lang="en-US" altLang="ko-KR" dirty="0"/>
              <a:t>: </a:t>
            </a:r>
            <a:r>
              <a:rPr lang="ko-KR" altLang="en-US" dirty="0" err="1"/>
              <a:t>이한미디어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1655310"/>
            <a:ext cx="3345557" cy="46274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0939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A1581-C7CD-4B3E-A733-F46A66650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수업 진행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99B780-4CB7-42CF-8E92-9F4806363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대면 수업</a:t>
            </a:r>
            <a:endParaRPr lang="en-US" altLang="ko-KR" dirty="0"/>
          </a:p>
          <a:p>
            <a:r>
              <a:rPr lang="en-US" altLang="ko-KR" dirty="0"/>
              <a:t>CTUP </a:t>
            </a:r>
            <a:r>
              <a:rPr lang="ko-KR" altLang="en-US" dirty="0"/>
              <a:t>팀 구성 </a:t>
            </a:r>
            <a:r>
              <a:rPr lang="en-US" altLang="ko-KR" dirty="0"/>
              <a:t>: 4</a:t>
            </a:r>
            <a:r>
              <a:rPr lang="ko-KR" altLang="en-US" dirty="0"/>
              <a:t>인 </a:t>
            </a:r>
            <a:r>
              <a:rPr lang="en-US" altLang="ko-KR" dirty="0"/>
              <a:t>1</a:t>
            </a:r>
            <a:r>
              <a:rPr lang="ko-KR" altLang="en-US" dirty="0"/>
              <a:t>조</a:t>
            </a:r>
            <a:endParaRPr lang="en-US" altLang="ko-KR" dirty="0"/>
          </a:p>
          <a:p>
            <a:r>
              <a:rPr lang="ko-KR" altLang="en-US" dirty="0"/>
              <a:t>교내 </a:t>
            </a:r>
            <a:r>
              <a:rPr lang="ko-KR" altLang="en-US" dirty="0" err="1"/>
              <a:t>확진자</a:t>
            </a:r>
            <a:r>
              <a:rPr lang="ko-KR" altLang="en-US" dirty="0"/>
              <a:t> 발생 시 대응</a:t>
            </a:r>
          </a:p>
          <a:p>
            <a:pPr lvl="1"/>
            <a:r>
              <a:rPr lang="ko-KR" altLang="en-US" dirty="0" err="1"/>
              <a:t>교수자</a:t>
            </a:r>
            <a:r>
              <a:rPr lang="ko-KR" altLang="en-US" dirty="0"/>
              <a:t> 확진 </a:t>
            </a:r>
            <a:r>
              <a:rPr lang="en-US" altLang="ko-KR" dirty="0"/>
              <a:t>: </a:t>
            </a:r>
            <a:r>
              <a:rPr lang="ko-KR" altLang="en-US" dirty="0" err="1"/>
              <a:t>교수자</a:t>
            </a:r>
            <a:r>
              <a:rPr lang="ko-KR" altLang="en-US" dirty="0"/>
              <a:t> 격리 해제시까지 </a:t>
            </a:r>
            <a:r>
              <a:rPr lang="ko-KR" altLang="en-US" dirty="0" err="1"/>
              <a:t>비대면</a:t>
            </a:r>
            <a:r>
              <a:rPr lang="ko-KR" altLang="en-US" dirty="0"/>
              <a:t> 전환 후 대면수업 전환</a:t>
            </a:r>
          </a:p>
          <a:p>
            <a:pPr lvl="1"/>
            <a:r>
              <a:rPr lang="ko-KR" altLang="en-US" dirty="0"/>
              <a:t>교과목 수강생 </a:t>
            </a:r>
            <a:r>
              <a:rPr lang="ko-KR" altLang="en-US" dirty="0" err="1"/>
              <a:t>확진자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명 미만</a:t>
            </a:r>
            <a:r>
              <a:rPr lang="en-US" altLang="ko-KR" dirty="0"/>
              <a:t>(1</a:t>
            </a:r>
            <a:r>
              <a:rPr lang="ko-KR" altLang="en-US" dirty="0"/>
              <a:t>주</a:t>
            </a:r>
            <a:r>
              <a:rPr lang="en-US" altLang="ko-KR" dirty="0"/>
              <a:t>) : </a:t>
            </a:r>
            <a:r>
              <a:rPr lang="ko-KR" altLang="en-US" dirty="0"/>
              <a:t>해당 교과목 내 유증상자만 </a:t>
            </a:r>
            <a:r>
              <a:rPr lang="ko-KR" altLang="en-US" dirty="0" err="1"/>
              <a:t>신속항원검사</a:t>
            </a:r>
            <a:r>
              <a:rPr lang="ko-KR" altLang="en-US" dirty="0"/>
              <a:t> 실시 후 다음 시간 정상 수업 </a:t>
            </a:r>
            <a:r>
              <a:rPr lang="en-US" altLang="ko-KR" dirty="0"/>
              <a:t> (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동일 역학적연관성 내에 </a:t>
            </a:r>
            <a:r>
              <a:rPr lang="ko-KR" altLang="en-US" dirty="0" err="1"/>
              <a:t>확진자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∼</a:t>
            </a:r>
            <a:r>
              <a:rPr lang="en-US" altLang="ko-KR" dirty="0"/>
              <a:t>3</a:t>
            </a:r>
            <a:r>
              <a:rPr lang="ko-KR" altLang="en-US" dirty="0"/>
              <a:t>명이상 발생 시 </a:t>
            </a:r>
            <a:r>
              <a:rPr lang="ko-KR" altLang="en-US" dirty="0" err="1"/>
              <a:t>학사팀</a:t>
            </a:r>
            <a:r>
              <a:rPr lang="ko-KR" altLang="en-US" dirty="0"/>
              <a:t> 신고 후 </a:t>
            </a:r>
            <a:r>
              <a:rPr lang="ko-KR" altLang="en-US" dirty="0" err="1"/>
              <a:t>비대면</a:t>
            </a:r>
            <a:r>
              <a:rPr lang="ko-KR" altLang="en-US" dirty="0"/>
              <a:t> 고려</a:t>
            </a:r>
            <a:r>
              <a:rPr lang="en-US" altLang="ko-KR" dirty="0"/>
              <a:t>) </a:t>
            </a:r>
            <a:endParaRPr lang="ko-KR" altLang="en-US" dirty="0"/>
          </a:p>
          <a:p>
            <a:pPr lvl="1"/>
            <a:r>
              <a:rPr lang="ko-KR" altLang="en-US" dirty="0"/>
              <a:t>교과목 수강생 </a:t>
            </a:r>
            <a:r>
              <a:rPr lang="ko-KR" altLang="en-US" dirty="0" err="1"/>
              <a:t>확진자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명 이상</a:t>
            </a:r>
            <a:r>
              <a:rPr lang="en-US" altLang="ko-KR" dirty="0"/>
              <a:t>(1</a:t>
            </a:r>
            <a:r>
              <a:rPr lang="ko-KR" altLang="en-US" dirty="0"/>
              <a:t>주</a:t>
            </a:r>
            <a:r>
              <a:rPr lang="en-US" altLang="ko-KR" dirty="0"/>
              <a:t>) : 1</a:t>
            </a:r>
            <a:r>
              <a:rPr lang="ko-KR" altLang="en-US" dirty="0"/>
              <a:t>주일 </a:t>
            </a:r>
            <a:r>
              <a:rPr lang="ko-KR" altLang="en-US" dirty="0" err="1"/>
              <a:t>비대면</a:t>
            </a:r>
            <a:r>
              <a:rPr lang="ko-KR" altLang="en-US" dirty="0"/>
              <a:t> 전환</a:t>
            </a:r>
          </a:p>
          <a:p>
            <a:pPr lvl="1"/>
            <a:r>
              <a:rPr lang="ko-KR" altLang="en-US" dirty="0"/>
              <a:t>대학 내 전체 </a:t>
            </a:r>
            <a:r>
              <a:rPr lang="ko-KR" altLang="en-US" dirty="0" err="1"/>
              <a:t>확진자</a:t>
            </a:r>
            <a:r>
              <a:rPr lang="ko-KR" altLang="en-US" dirty="0"/>
              <a:t> </a:t>
            </a:r>
            <a:r>
              <a:rPr lang="en-US" altLang="ko-KR" dirty="0"/>
              <a:t>500</a:t>
            </a:r>
            <a:r>
              <a:rPr lang="ko-KR" altLang="en-US" dirty="0"/>
              <a:t>명 이상</a:t>
            </a:r>
            <a:r>
              <a:rPr lang="en-US" altLang="ko-KR" dirty="0"/>
              <a:t>(1</a:t>
            </a:r>
            <a:r>
              <a:rPr lang="ko-KR" altLang="en-US" dirty="0"/>
              <a:t>주</a:t>
            </a:r>
            <a:r>
              <a:rPr lang="en-US" altLang="ko-KR" dirty="0"/>
              <a:t>) : </a:t>
            </a:r>
            <a:r>
              <a:rPr lang="ko-KR" altLang="en-US" dirty="0"/>
              <a:t>비상계획</a:t>
            </a:r>
            <a:r>
              <a:rPr lang="en-US" altLang="ko-KR" dirty="0"/>
              <a:t>(BCP) </a:t>
            </a:r>
            <a:r>
              <a:rPr lang="ko-KR" altLang="en-US" dirty="0"/>
              <a:t>발동 → 실험</a:t>
            </a:r>
            <a:r>
              <a:rPr lang="en-US" altLang="ko-KR" dirty="0"/>
              <a:t>/</a:t>
            </a:r>
            <a:r>
              <a:rPr lang="ko-KR" altLang="en-US" dirty="0"/>
              <a:t>실습</a:t>
            </a:r>
            <a:r>
              <a:rPr lang="en-US" altLang="ko-KR" dirty="0"/>
              <a:t>/</a:t>
            </a:r>
            <a:r>
              <a:rPr lang="ko-KR" altLang="en-US" dirty="0"/>
              <a:t>실기 및 사전 협의된 과목을 제외하고 </a:t>
            </a:r>
            <a:r>
              <a:rPr lang="ko-KR" altLang="en-US" dirty="0" err="1"/>
              <a:t>비대면</a:t>
            </a:r>
            <a:r>
              <a:rPr lang="ko-KR" altLang="en-US" dirty="0"/>
              <a:t> 수업으로 전환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1400602"/>
      </p:ext>
    </p:extLst>
  </p:cSld>
  <p:clrMapOvr>
    <a:masterClrMapping/>
  </p:clrMapOvr>
</p:sld>
</file>

<file path=ppt/theme/theme1.xml><?xml version="1.0" encoding="utf-8"?>
<a:theme xmlns:a="http://schemas.openxmlformats.org/drawingml/2006/main" name="컴퓨팅사고_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컴퓨팅사고_테마" id="{B8DA2FB1-5585-46D4-B805-D709E439B4E9}" vid="{A8607768-DD46-4346-81BE-FD44F95736F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컴퓨팅사고_테마</Template>
  <TotalTime>2162</TotalTime>
  <Words>1180</Words>
  <Application>Microsoft Office PowerPoint</Application>
  <PresentationFormat>와이드스크린</PresentationFormat>
  <Paragraphs>224</Paragraphs>
  <Slides>38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4" baseType="lpstr">
      <vt:lpstr>HY견고딕</vt:lpstr>
      <vt:lpstr>Rix열정도</vt:lpstr>
      <vt:lpstr>맑은 고딕</vt:lpstr>
      <vt:lpstr>Arial</vt:lpstr>
      <vt:lpstr>Wingdings</vt:lpstr>
      <vt:lpstr>컴퓨팅사고_테마</vt:lpstr>
      <vt:lpstr>컴퓨팅사고력</vt:lpstr>
      <vt:lpstr>컴퓨팅 사고력 교과목 소개 및 CT 개념 소개</vt:lpstr>
      <vt:lpstr>교수 소개</vt:lpstr>
      <vt:lpstr>컴퓨팅 사고력 교과목 개요</vt:lpstr>
      <vt:lpstr>컴퓨팅 사고력 교과목 교육 목표</vt:lpstr>
      <vt:lpstr>PowerPoint 프레젠테이션</vt:lpstr>
      <vt:lpstr>성적 평가 방법</vt:lpstr>
      <vt:lpstr>교재 소개</vt:lpstr>
      <vt:lpstr>수업 진행 방법</vt:lpstr>
      <vt:lpstr>코로나19 관련 출석인정 서류 제출</vt:lpstr>
      <vt:lpstr>프로그램, 프로그래밍, 프로그래머?</vt:lpstr>
      <vt:lpstr>1. 프로그램</vt:lpstr>
      <vt:lpstr>2. 프로그래밍(코딩)</vt:lpstr>
      <vt:lpstr>3. 프로그래머</vt:lpstr>
      <vt:lpstr>프로그래밍을 배워야 하는 이유</vt:lpstr>
      <vt:lpstr>프로그래밍을 배워야 하는 이유</vt:lpstr>
      <vt:lpstr>프로그래밍을 배워야 하는 이유</vt:lpstr>
      <vt:lpstr>프로그래밍을 배워야 하는 이유</vt:lpstr>
      <vt:lpstr>프로그래밍을 배워야 하는 이유</vt:lpstr>
      <vt:lpstr>프로그래밍을 배워야 하는 이유</vt:lpstr>
      <vt:lpstr>프로그래밍을 배워야 하는 이유</vt:lpstr>
      <vt:lpstr>프로그래밍을 배워야 하는 이유</vt:lpstr>
      <vt:lpstr>CT(Computational Thinking)  개념 소개</vt:lpstr>
      <vt:lpstr>컴퓨팅 사고력의 정의</vt:lpstr>
      <vt:lpstr>컴퓨팅 사고력의 정의</vt:lpstr>
      <vt:lpstr>CT 프로젝트 예시 소개</vt:lpstr>
      <vt:lpstr>CT 프로젝트 예시 소개</vt:lpstr>
      <vt:lpstr>CT 프로젝트 예시 소개</vt:lpstr>
      <vt:lpstr>CT 프로젝트 예시 소개</vt:lpstr>
      <vt:lpstr>CT 프로젝트 예시 소개</vt:lpstr>
      <vt:lpstr>CT 프로젝트 예시 소개</vt:lpstr>
      <vt:lpstr>CT 프로젝트 예시 소개</vt:lpstr>
      <vt:lpstr>팀 별 CT 프로젝트 수행</vt:lpstr>
      <vt:lpstr>팀 별 CT 프로젝트</vt:lpstr>
      <vt:lpstr>설문 </vt:lpstr>
      <vt:lpstr>과제(실습파일) 제출 – 학습 태도 점수</vt:lpstr>
      <vt:lpstr>과제1</vt:lpstr>
      <vt:lpstr>Thanks for the class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김지연</cp:lastModifiedBy>
  <cp:revision>92</cp:revision>
  <dcterms:created xsi:type="dcterms:W3CDTF">2014-04-01T16:35:38Z</dcterms:created>
  <dcterms:modified xsi:type="dcterms:W3CDTF">2022-03-15T12:10:43Z</dcterms:modified>
</cp:coreProperties>
</file>